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30"/>
  </p:notesMasterIdLst>
  <p:sldIdLst>
    <p:sldId id="256" r:id="rId2"/>
    <p:sldId id="258" r:id="rId3"/>
    <p:sldId id="260" r:id="rId4"/>
    <p:sldId id="262" r:id="rId5"/>
    <p:sldId id="264" r:id="rId6"/>
    <p:sldId id="265" r:id="rId7"/>
    <p:sldId id="266" r:id="rId8"/>
    <p:sldId id="338" r:id="rId9"/>
    <p:sldId id="339" r:id="rId10"/>
    <p:sldId id="340" r:id="rId11"/>
    <p:sldId id="268" r:id="rId12"/>
    <p:sldId id="277" r:id="rId13"/>
    <p:sldId id="282" r:id="rId14"/>
    <p:sldId id="285" r:id="rId15"/>
    <p:sldId id="287" r:id="rId16"/>
    <p:sldId id="288" r:id="rId17"/>
    <p:sldId id="289" r:id="rId18"/>
    <p:sldId id="291" r:id="rId19"/>
    <p:sldId id="296" r:id="rId20"/>
    <p:sldId id="297" r:id="rId21"/>
    <p:sldId id="303" r:id="rId22"/>
    <p:sldId id="304" r:id="rId23"/>
    <p:sldId id="306" r:id="rId24"/>
    <p:sldId id="308" r:id="rId25"/>
    <p:sldId id="312" r:id="rId26"/>
    <p:sldId id="313" r:id="rId27"/>
    <p:sldId id="318" r:id="rId28"/>
    <p:sldId id="341" r:id="rId29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31"/>
      <p:bold r:id="rId32"/>
      <p:italic r:id="rId33"/>
      <p:boldItalic r:id="rId34"/>
    </p:embeddedFont>
    <p:embeddedFont>
      <p:font typeface="Montserrat Black" panose="00000A00000000000000" pitchFamily="2" charset="0"/>
      <p:bold r:id="rId35"/>
      <p:boldItalic r:id="rId36"/>
    </p:embeddedFont>
    <p:embeddedFont>
      <p:font typeface="Montserrat Light" panose="00000400000000000000" pitchFamily="2" charset="0"/>
      <p:regular r:id="rId37"/>
      <p:bold r:id="rId38"/>
      <p:italic r:id="rId39"/>
      <p:boldItalic r:id="rId40"/>
    </p:embeddedFont>
    <p:embeddedFont>
      <p:font typeface="Montserrat Medium" panose="00000600000000000000" pitchFamily="2" charset="0"/>
      <p:regular r:id="rId41"/>
      <p:bold r:id="rId42"/>
      <p:italic r:id="rId43"/>
      <p:boldItalic r:id="rId44"/>
    </p:embeddedFont>
    <p:embeddedFont>
      <p:font typeface="Montserrat Thin" panose="00000300000000000000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2960AE-8165-4BFA-AF4C-97088249020A}">
  <a:tblStyle styleId="{9C2960AE-8165-4BFA-AF4C-9708824902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b1babc3926_0_3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gb1babc3926_0_3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b1babc3926_0_64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b1babc3926_0_64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4648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gb1babc3926_0_75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5" name="Google Shape;1955;gb1babc3926_0_75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b1babc3926_0_134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b1babc3926_0_134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Google Shape;2340;gb1babc3926_1_23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1" name="Google Shape;2341;gb1babc3926_1_23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" name="Google Shape;2459;gb1babc3926_1_37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0" name="Google Shape;2460;gb1babc3926_1_37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3" name="Google Shape;2513;gb1babc3926_1_48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4" name="Google Shape;2514;gb1babc3926_1_48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0" name="Google Shape;2520;gb1babc3926_1_54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1" name="Google Shape;2521;gb1babc3926_1_54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gb1babc3926_1_56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8" name="Google Shape;2528;gb1babc3926_1_56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3" name="Google Shape;2583;gb1babc3926_1_64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4" name="Google Shape;2584;gb1babc3926_1_64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Google Shape;2670;gb1babc3926_1_83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1" name="Google Shape;2671;gb1babc3926_1_83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gb1babc3926_0_15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5" name="Google Shape;1705;gb1babc3926_0_15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7" name="Google Shape;2717;gb1babc3926_1_89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8" name="Google Shape;2718;gb1babc3926_1_89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" name="Google Shape;2799;gb1babc3926_1_124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0" name="Google Shape;2800;gb1babc3926_1_124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" name="Google Shape;2817;gb1babc3926_1_126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8" name="Google Shape;2818;gb1babc3926_1_126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3" name="Google Shape;2873;gb1babc3926_1_1340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4" name="Google Shape;2874;gb1babc3926_1_1340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9" name="Google Shape;2909;gb1babc3926_1_149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0" name="Google Shape;2910;gb1babc3926_1_149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b1babc3926_2_1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1" name="Google Shape;3031;gb1babc3926_2_1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" name="Google Shape;3043;gb1babc3926_2_17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4" name="Google Shape;3044;gb1babc3926_2_17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" name="Google Shape;3179;gb1babc3926_2_40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0" name="Google Shape;3180;gb1babc3926_2_40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" name="Google Shape;3179;gb1babc3926_2_40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0" name="Google Shape;3180;gb1babc3926_2_40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7985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gb1babc3926_0_28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gb1babc3926_0_289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gb1babc3926_0_40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4" name="Google Shape;1774;gb1babc3926_0_40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gb1babc3926_0_52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1" name="Google Shape;1801;gb1babc3926_0_52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gb1babc3926_0_58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0" name="Google Shape;1810;gb1babc3926_0_58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b1babc3926_0_64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b1babc3926_0_64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b1babc3926_0_64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b1babc3926_0_64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692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b1babc3926_0_64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b1babc3926_0_64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1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9375" y="-10550"/>
            <a:ext cx="9199200" cy="5180400"/>
          </a:xfrm>
          <a:prstGeom prst="rect">
            <a:avLst/>
          </a:prstGeom>
          <a:solidFill>
            <a:srgbClr val="FFFFFF">
              <a:alpha val="12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921025" y="-76725"/>
            <a:ext cx="6292000" cy="5277351"/>
          </a:xfrm>
          <a:custGeom>
            <a:avLst/>
            <a:gdLst/>
            <a:ahLst/>
            <a:cxnLst/>
            <a:rect l="l" t="t" r="r" b="b"/>
            <a:pathLst>
              <a:path w="166411" h="211878" extrusionOk="0">
                <a:moveTo>
                  <a:pt x="87752" y="2728"/>
                </a:moveTo>
                <a:lnTo>
                  <a:pt x="0" y="211878"/>
                </a:lnTo>
                <a:lnTo>
                  <a:pt x="166411" y="211878"/>
                </a:lnTo>
                <a:lnTo>
                  <a:pt x="1664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22775" y="682100"/>
            <a:ext cx="3802800" cy="23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20775" y="3458000"/>
            <a:ext cx="3604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CUSTOM_4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9"/>
          <p:cNvSpPr/>
          <p:nvPr/>
        </p:nvSpPr>
        <p:spPr>
          <a:xfrm>
            <a:off x="2650875" y="25"/>
            <a:ext cx="6493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84" name="Google Shape;484;p19"/>
          <p:cNvSpPr txBox="1">
            <a:spLocks noGrp="1"/>
          </p:cNvSpPr>
          <p:nvPr>
            <p:ph type="title"/>
          </p:nvPr>
        </p:nvSpPr>
        <p:spPr>
          <a:xfrm>
            <a:off x="717375" y="2449600"/>
            <a:ext cx="26457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19"/>
          <p:cNvSpPr txBox="1">
            <a:spLocks noGrp="1"/>
          </p:cNvSpPr>
          <p:nvPr>
            <p:ph type="subTitle" idx="1"/>
          </p:nvPr>
        </p:nvSpPr>
        <p:spPr>
          <a:xfrm>
            <a:off x="717375" y="3654200"/>
            <a:ext cx="3149400" cy="4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6" name="Google Shape;486;p19"/>
          <p:cNvSpPr txBox="1">
            <a:spLocks noGrp="1"/>
          </p:cNvSpPr>
          <p:nvPr>
            <p:ph type="title" idx="2" hasCustomPrompt="1"/>
          </p:nvPr>
        </p:nvSpPr>
        <p:spPr>
          <a:xfrm>
            <a:off x="717375" y="970925"/>
            <a:ext cx="2046600" cy="9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Montserrat Thin"/>
              <a:buNone/>
              <a:defRPr sz="1000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  <p:grpSp>
        <p:nvGrpSpPr>
          <p:cNvPr id="487" name="Google Shape;487;p19"/>
          <p:cNvGrpSpPr/>
          <p:nvPr/>
        </p:nvGrpSpPr>
        <p:grpSpPr>
          <a:xfrm>
            <a:off x="8255228" y="345697"/>
            <a:ext cx="486100" cy="1193550"/>
            <a:chOff x="8255228" y="345697"/>
            <a:chExt cx="486100" cy="1193550"/>
          </a:xfrm>
        </p:grpSpPr>
        <p:grpSp>
          <p:nvGrpSpPr>
            <p:cNvPr id="488" name="Google Shape;488;p19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489" name="Google Shape;489;p19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490" name="Google Shape;490;p1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1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1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1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1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1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1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7" name="Google Shape;497;p19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498" name="Google Shape;498;p1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1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1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1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1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1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1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05" name="Google Shape;505;p19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506" name="Google Shape;506;p19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507" name="Google Shape;507;p1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1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1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1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1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1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1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4" name="Google Shape;514;p19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515" name="Google Shape;515;p1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1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1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1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1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1"/>
          <p:cNvSpPr txBox="1">
            <a:spLocks noGrp="1"/>
          </p:cNvSpPr>
          <p:nvPr>
            <p:ph type="title"/>
          </p:nvPr>
        </p:nvSpPr>
        <p:spPr>
          <a:xfrm>
            <a:off x="5887089" y="2464722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sz="1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29" name="Google Shape;529;p21"/>
          <p:cNvSpPr txBox="1">
            <a:spLocks noGrp="1"/>
          </p:cNvSpPr>
          <p:nvPr>
            <p:ph type="subTitle" idx="1"/>
          </p:nvPr>
        </p:nvSpPr>
        <p:spPr>
          <a:xfrm>
            <a:off x="5887089" y="2814767"/>
            <a:ext cx="24489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30" name="Google Shape;530;p21"/>
          <p:cNvSpPr txBox="1">
            <a:spLocks noGrp="1"/>
          </p:cNvSpPr>
          <p:nvPr>
            <p:ph type="title" idx="2"/>
          </p:nvPr>
        </p:nvSpPr>
        <p:spPr>
          <a:xfrm>
            <a:off x="5887089" y="3626759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sz="1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31" name="Google Shape;531;p21"/>
          <p:cNvSpPr txBox="1">
            <a:spLocks noGrp="1"/>
          </p:cNvSpPr>
          <p:nvPr>
            <p:ph type="subTitle" idx="3"/>
          </p:nvPr>
        </p:nvSpPr>
        <p:spPr>
          <a:xfrm>
            <a:off x="5887089" y="3976804"/>
            <a:ext cx="24489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1"/>
          <p:cNvSpPr txBox="1">
            <a:spLocks noGrp="1"/>
          </p:cNvSpPr>
          <p:nvPr>
            <p:ph type="title" idx="4"/>
          </p:nvPr>
        </p:nvSpPr>
        <p:spPr>
          <a:xfrm>
            <a:off x="5887089" y="1302685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sz="1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33" name="Google Shape;533;p21"/>
          <p:cNvSpPr txBox="1">
            <a:spLocks noGrp="1"/>
          </p:cNvSpPr>
          <p:nvPr>
            <p:ph type="subTitle" idx="5"/>
          </p:nvPr>
        </p:nvSpPr>
        <p:spPr>
          <a:xfrm>
            <a:off x="5887089" y="1652730"/>
            <a:ext cx="24489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34" name="Google Shape;534;p21"/>
          <p:cNvSpPr txBox="1">
            <a:spLocks noGrp="1"/>
          </p:cNvSpPr>
          <p:nvPr>
            <p:ph type="title" idx="6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12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7"/>
          <p:cNvSpPr/>
          <p:nvPr/>
        </p:nvSpPr>
        <p:spPr>
          <a:xfrm>
            <a:off x="-19375" y="-10550"/>
            <a:ext cx="9199200" cy="5180400"/>
          </a:xfrm>
          <a:prstGeom prst="rect">
            <a:avLst/>
          </a:prstGeom>
          <a:solidFill>
            <a:srgbClr val="FFFFFF">
              <a:alpha val="12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7"/>
          <p:cNvSpPr/>
          <p:nvPr/>
        </p:nvSpPr>
        <p:spPr>
          <a:xfrm rot="-5400000" flipH="1">
            <a:off x="5758100" y="-984200"/>
            <a:ext cx="2412300" cy="4359600"/>
          </a:xfrm>
          <a:prstGeom prst="snip1Rect">
            <a:avLst>
              <a:gd name="adj" fmla="val 3812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7"/>
          <p:cNvSpPr txBox="1">
            <a:spLocks noGrp="1"/>
          </p:cNvSpPr>
          <p:nvPr>
            <p:ph type="title"/>
          </p:nvPr>
        </p:nvSpPr>
        <p:spPr>
          <a:xfrm>
            <a:off x="4790825" y="601250"/>
            <a:ext cx="3722400" cy="12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28" name="Google Shape;728;p27"/>
          <p:cNvCxnSpPr/>
          <p:nvPr/>
        </p:nvCxnSpPr>
        <p:spPr>
          <a:xfrm rot="10800000">
            <a:off x="250425" y="4777038"/>
            <a:ext cx="7176300" cy="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29" name="Google Shape;729;p27"/>
          <p:cNvGrpSpPr/>
          <p:nvPr/>
        </p:nvGrpSpPr>
        <p:grpSpPr>
          <a:xfrm flipH="1">
            <a:off x="7950500" y="4772875"/>
            <a:ext cx="1193550" cy="205725"/>
            <a:chOff x="250425" y="4752475"/>
            <a:chExt cx="1193550" cy="205725"/>
          </a:xfrm>
        </p:grpSpPr>
        <p:grpSp>
          <p:nvGrpSpPr>
            <p:cNvPr id="730" name="Google Shape;730;p27"/>
            <p:cNvGrpSpPr/>
            <p:nvPr/>
          </p:nvGrpSpPr>
          <p:grpSpPr>
            <a:xfrm>
              <a:off x="250425" y="4890100"/>
              <a:ext cx="1193550" cy="68100"/>
              <a:chOff x="557300" y="431950"/>
              <a:chExt cx="1193550" cy="68100"/>
            </a:xfrm>
          </p:grpSpPr>
          <p:sp>
            <p:nvSpPr>
              <p:cNvPr id="731" name="Google Shape;731;p27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7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7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7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7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7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7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8" name="Google Shape;738;p27"/>
            <p:cNvGrpSpPr/>
            <p:nvPr/>
          </p:nvGrpSpPr>
          <p:grpSpPr>
            <a:xfrm>
              <a:off x="250425" y="4752475"/>
              <a:ext cx="1193550" cy="68100"/>
              <a:chOff x="557300" y="431950"/>
              <a:chExt cx="1193550" cy="68100"/>
            </a:xfrm>
          </p:grpSpPr>
          <p:sp>
            <p:nvSpPr>
              <p:cNvPr id="739" name="Google Shape;739;p27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27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7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7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7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7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7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746" name="Google Shape;746;p27"/>
          <p:cNvCxnSpPr/>
          <p:nvPr/>
        </p:nvCxnSpPr>
        <p:spPr>
          <a:xfrm rot="10800000">
            <a:off x="250475" y="944800"/>
            <a:ext cx="2808900" cy="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47" name="Google Shape;747;p27"/>
          <p:cNvGrpSpPr/>
          <p:nvPr/>
        </p:nvGrpSpPr>
        <p:grpSpPr>
          <a:xfrm rot="5400000" flipH="1">
            <a:off x="845534" y="-116153"/>
            <a:ext cx="486100" cy="1193550"/>
            <a:chOff x="8255228" y="345697"/>
            <a:chExt cx="486100" cy="1193550"/>
          </a:xfrm>
        </p:grpSpPr>
        <p:grpSp>
          <p:nvGrpSpPr>
            <p:cNvPr id="748" name="Google Shape;748;p27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749" name="Google Shape;749;p27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750" name="Google Shape;750;p27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27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27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27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27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27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27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7" name="Google Shape;757;p27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758" name="Google Shape;758;p27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27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27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27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27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27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27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65" name="Google Shape;765;p27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766" name="Google Shape;766;p27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767" name="Google Shape;767;p27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27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27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27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27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27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27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4" name="Google Shape;774;p27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775" name="Google Shape;775;p27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27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27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27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27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27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27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32"/>
          <p:cNvSpPr/>
          <p:nvPr/>
        </p:nvSpPr>
        <p:spPr>
          <a:xfrm>
            <a:off x="-19375" y="-10550"/>
            <a:ext cx="9199200" cy="5180400"/>
          </a:xfrm>
          <a:prstGeom prst="rect">
            <a:avLst/>
          </a:prstGeom>
          <a:solidFill>
            <a:srgbClr val="FFFFFF">
              <a:alpha val="12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32"/>
          <p:cNvSpPr/>
          <p:nvPr/>
        </p:nvSpPr>
        <p:spPr>
          <a:xfrm flipH="1">
            <a:off x="3445522" y="-44325"/>
            <a:ext cx="5859528" cy="5296282"/>
          </a:xfrm>
          <a:custGeom>
            <a:avLst/>
            <a:gdLst/>
            <a:ahLst/>
            <a:cxnLst/>
            <a:rect l="l" t="t" r="r" b="b"/>
            <a:pathLst>
              <a:path w="222078" h="209567" extrusionOk="0">
                <a:moveTo>
                  <a:pt x="99119" y="174"/>
                </a:moveTo>
                <a:lnTo>
                  <a:pt x="222078" y="209567"/>
                </a:lnTo>
                <a:lnTo>
                  <a:pt x="0" y="207332"/>
                </a:lnTo>
                <a:lnTo>
                  <a:pt x="22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921" name="Google Shape;921;p32"/>
          <p:cNvSpPr txBox="1">
            <a:spLocks noGrp="1"/>
          </p:cNvSpPr>
          <p:nvPr>
            <p:ph type="title"/>
          </p:nvPr>
        </p:nvSpPr>
        <p:spPr>
          <a:xfrm>
            <a:off x="4966538" y="2035300"/>
            <a:ext cx="33669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2" name="Google Shape;922;p32"/>
          <p:cNvSpPr txBox="1">
            <a:spLocks noGrp="1"/>
          </p:cNvSpPr>
          <p:nvPr>
            <p:ph type="subTitle" idx="1"/>
          </p:nvPr>
        </p:nvSpPr>
        <p:spPr>
          <a:xfrm>
            <a:off x="4728638" y="3574675"/>
            <a:ext cx="3604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3" name="Google Shape;923;p32"/>
          <p:cNvSpPr txBox="1">
            <a:spLocks noGrp="1"/>
          </p:cNvSpPr>
          <p:nvPr>
            <p:ph type="title" idx="2" hasCustomPrompt="1"/>
          </p:nvPr>
        </p:nvSpPr>
        <p:spPr>
          <a:xfrm>
            <a:off x="5643038" y="968076"/>
            <a:ext cx="26904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Montserrat Thin"/>
              <a:buNone/>
              <a:defRPr sz="7200">
                <a:solidFill>
                  <a:schemeClr val="accen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6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33"/>
          <p:cNvSpPr/>
          <p:nvPr/>
        </p:nvSpPr>
        <p:spPr>
          <a:xfrm flipH="1">
            <a:off x="0" y="0"/>
            <a:ext cx="6493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926" name="Google Shape;926;p33"/>
          <p:cNvGrpSpPr/>
          <p:nvPr/>
        </p:nvGrpSpPr>
        <p:grpSpPr>
          <a:xfrm flipH="1">
            <a:off x="402747" y="345672"/>
            <a:ext cx="486100" cy="1193550"/>
            <a:chOff x="8255228" y="345697"/>
            <a:chExt cx="486100" cy="1193550"/>
          </a:xfrm>
        </p:grpSpPr>
        <p:grpSp>
          <p:nvGrpSpPr>
            <p:cNvPr id="927" name="Google Shape;927;p33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928" name="Google Shape;928;p33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929" name="Google Shape;929;p33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33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33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33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33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33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3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36" name="Google Shape;936;p33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937" name="Google Shape;937;p33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33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33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33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33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33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33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44" name="Google Shape;944;p33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945" name="Google Shape;945;p33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946" name="Google Shape;946;p33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33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33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33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33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33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33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53" name="Google Shape;953;p33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954" name="Google Shape;954;p33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" name="Google Shape;955;p33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33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33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33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33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33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961" name="Google Shape;961;p33"/>
          <p:cNvSpPr/>
          <p:nvPr/>
        </p:nvSpPr>
        <p:spPr>
          <a:xfrm>
            <a:off x="6489425" y="-10550"/>
            <a:ext cx="2690400" cy="5180400"/>
          </a:xfrm>
          <a:prstGeom prst="rect">
            <a:avLst/>
          </a:prstGeom>
          <a:solidFill>
            <a:srgbClr val="FFFFFF">
              <a:alpha val="12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3"/>
          <p:cNvSpPr txBox="1">
            <a:spLocks noGrp="1"/>
          </p:cNvSpPr>
          <p:nvPr>
            <p:ph type="title"/>
          </p:nvPr>
        </p:nvSpPr>
        <p:spPr>
          <a:xfrm>
            <a:off x="5192375" y="2379475"/>
            <a:ext cx="3357600" cy="12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3" name="Google Shape;963;p33"/>
          <p:cNvSpPr txBox="1">
            <a:spLocks noGrp="1"/>
          </p:cNvSpPr>
          <p:nvPr>
            <p:ph type="subTitle" idx="1"/>
          </p:nvPr>
        </p:nvSpPr>
        <p:spPr>
          <a:xfrm>
            <a:off x="5638525" y="3571350"/>
            <a:ext cx="2911500" cy="60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33"/>
          <p:cNvSpPr txBox="1">
            <a:spLocks noGrp="1"/>
          </p:cNvSpPr>
          <p:nvPr>
            <p:ph type="title" idx="2" hasCustomPrompt="1"/>
          </p:nvPr>
        </p:nvSpPr>
        <p:spPr>
          <a:xfrm>
            <a:off x="5859725" y="964550"/>
            <a:ext cx="2690400" cy="9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Montserrat Thin"/>
              <a:buNone/>
              <a:defRPr sz="1000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8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4"/>
          <p:cNvSpPr txBox="1">
            <a:spLocks noGrp="1"/>
          </p:cNvSpPr>
          <p:nvPr>
            <p:ph type="title"/>
          </p:nvPr>
        </p:nvSpPr>
        <p:spPr>
          <a:xfrm>
            <a:off x="945150" y="394975"/>
            <a:ext cx="42663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>
            <a:endParaRPr/>
          </a:p>
        </p:txBody>
      </p:sp>
      <p:cxnSp>
        <p:nvCxnSpPr>
          <p:cNvPr id="967" name="Google Shape;967;p34"/>
          <p:cNvCxnSpPr/>
          <p:nvPr/>
        </p:nvCxnSpPr>
        <p:spPr>
          <a:xfrm>
            <a:off x="-560741" y="4795950"/>
            <a:ext cx="3170700" cy="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68" name="Google Shape;968;p34"/>
          <p:cNvGrpSpPr/>
          <p:nvPr/>
        </p:nvGrpSpPr>
        <p:grpSpPr>
          <a:xfrm>
            <a:off x="8255228" y="345697"/>
            <a:ext cx="486100" cy="1193550"/>
            <a:chOff x="8255228" y="345697"/>
            <a:chExt cx="486100" cy="1193550"/>
          </a:xfrm>
        </p:grpSpPr>
        <p:grpSp>
          <p:nvGrpSpPr>
            <p:cNvPr id="969" name="Google Shape;969;p34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970" name="Google Shape;970;p34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971" name="Google Shape;971;p34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2" name="Google Shape;972;p34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34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34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34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34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34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78" name="Google Shape;978;p34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979" name="Google Shape;979;p34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34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34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34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34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34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34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86" name="Google Shape;986;p34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987" name="Google Shape;987;p34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988" name="Google Shape;988;p34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34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34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1" name="Google Shape;991;p34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2" name="Google Shape;992;p34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3" name="Google Shape;993;p34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4" name="Google Shape;994;p34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95" name="Google Shape;995;p34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996" name="Google Shape;996;p34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7" name="Google Shape;997;p34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8" name="Google Shape;998;p34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9" name="Google Shape;999;p34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0" name="Google Shape;1000;p34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1" name="Google Shape;1001;p34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2" name="Google Shape;1002;p34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1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" name="Google Shape;1024;p36"/>
          <p:cNvCxnSpPr/>
          <p:nvPr/>
        </p:nvCxnSpPr>
        <p:spPr>
          <a:xfrm>
            <a:off x="1967750" y="4777038"/>
            <a:ext cx="7176300" cy="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25" name="Google Shape;1025;p36"/>
          <p:cNvGrpSpPr/>
          <p:nvPr/>
        </p:nvGrpSpPr>
        <p:grpSpPr>
          <a:xfrm>
            <a:off x="250425" y="4772875"/>
            <a:ext cx="1193550" cy="205725"/>
            <a:chOff x="250425" y="4752475"/>
            <a:chExt cx="1193550" cy="205725"/>
          </a:xfrm>
        </p:grpSpPr>
        <p:grpSp>
          <p:nvGrpSpPr>
            <p:cNvPr id="1026" name="Google Shape;1026;p36"/>
            <p:cNvGrpSpPr/>
            <p:nvPr/>
          </p:nvGrpSpPr>
          <p:grpSpPr>
            <a:xfrm>
              <a:off x="250425" y="4890100"/>
              <a:ext cx="1193550" cy="68100"/>
              <a:chOff x="557300" y="431950"/>
              <a:chExt cx="1193550" cy="68100"/>
            </a:xfrm>
          </p:grpSpPr>
          <p:sp>
            <p:nvSpPr>
              <p:cNvPr id="1027" name="Google Shape;1027;p36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36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36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36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36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36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6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4" name="Google Shape;1034;p36"/>
            <p:cNvGrpSpPr/>
            <p:nvPr/>
          </p:nvGrpSpPr>
          <p:grpSpPr>
            <a:xfrm>
              <a:off x="250425" y="4752475"/>
              <a:ext cx="1193550" cy="68100"/>
              <a:chOff x="557300" y="431950"/>
              <a:chExt cx="1193550" cy="68100"/>
            </a:xfrm>
          </p:grpSpPr>
          <p:sp>
            <p:nvSpPr>
              <p:cNvPr id="1035" name="Google Shape;1035;p36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36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36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36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6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6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6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42" name="Google Shape;1042;p36"/>
          <p:cNvGrpSpPr/>
          <p:nvPr/>
        </p:nvGrpSpPr>
        <p:grpSpPr>
          <a:xfrm>
            <a:off x="7718425" y="193250"/>
            <a:ext cx="1193550" cy="68100"/>
            <a:chOff x="557300" y="431950"/>
            <a:chExt cx="1193550" cy="68100"/>
          </a:xfrm>
        </p:grpSpPr>
        <p:sp>
          <p:nvSpPr>
            <p:cNvPr id="1043" name="Google Shape;1043;p36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6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0" name="Google Shape;1050;p36"/>
          <p:cNvSpPr txBox="1">
            <a:spLocks noGrp="1"/>
          </p:cNvSpPr>
          <p:nvPr>
            <p:ph type="title"/>
          </p:nvPr>
        </p:nvSpPr>
        <p:spPr>
          <a:xfrm>
            <a:off x="945150" y="394975"/>
            <a:ext cx="52989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USTOM_20"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37"/>
          <p:cNvSpPr/>
          <p:nvPr/>
        </p:nvSpPr>
        <p:spPr>
          <a:xfrm>
            <a:off x="0" y="0"/>
            <a:ext cx="9171600" cy="5143500"/>
          </a:xfrm>
          <a:prstGeom prst="rect">
            <a:avLst/>
          </a:prstGeom>
          <a:solidFill>
            <a:srgbClr val="FFFFFF">
              <a:alpha val="12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7"/>
          <p:cNvSpPr txBox="1">
            <a:spLocks noGrp="1"/>
          </p:cNvSpPr>
          <p:nvPr>
            <p:ph type="title"/>
          </p:nvPr>
        </p:nvSpPr>
        <p:spPr>
          <a:xfrm>
            <a:off x="5464725" y="823725"/>
            <a:ext cx="3036900" cy="22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054" name="Google Shape;1054;p37"/>
          <p:cNvGrpSpPr/>
          <p:nvPr/>
        </p:nvGrpSpPr>
        <p:grpSpPr>
          <a:xfrm>
            <a:off x="7718425" y="193250"/>
            <a:ext cx="1193550" cy="68100"/>
            <a:chOff x="557300" y="431950"/>
            <a:chExt cx="1193550" cy="68100"/>
          </a:xfrm>
        </p:grpSpPr>
        <p:sp>
          <p:nvSpPr>
            <p:cNvPr id="1055" name="Google Shape;1055;p37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4"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40"/>
          <p:cNvSpPr txBox="1">
            <a:spLocks noGrp="1"/>
          </p:cNvSpPr>
          <p:nvPr>
            <p:ph type="title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>
            <a:endParaRPr/>
          </a:p>
        </p:txBody>
      </p:sp>
      <p:cxnSp>
        <p:nvCxnSpPr>
          <p:cNvPr id="1133" name="Google Shape;1133;p40"/>
          <p:cNvCxnSpPr/>
          <p:nvPr/>
        </p:nvCxnSpPr>
        <p:spPr>
          <a:xfrm>
            <a:off x="-560741" y="4643550"/>
            <a:ext cx="3257400" cy="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4" name="Google Shape;1134;p40"/>
          <p:cNvCxnSpPr/>
          <p:nvPr/>
        </p:nvCxnSpPr>
        <p:spPr>
          <a:xfrm>
            <a:off x="6397600" y="1462325"/>
            <a:ext cx="2808900" cy="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35" name="Google Shape;1135;p40"/>
          <p:cNvGrpSpPr/>
          <p:nvPr/>
        </p:nvGrpSpPr>
        <p:grpSpPr>
          <a:xfrm rot="-5400000">
            <a:off x="8047016" y="396097"/>
            <a:ext cx="486100" cy="1193550"/>
            <a:chOff x="8255228" y="345697"/>
            <a:chExt cx="486100" cy="1193550"/>
          </a:xfrm>
        </p:grpSpPr>
        <p:grpSp>
          <p:nvGrpSpPr>
            <p:cNvPr id="1136" name="Google Shape;1136;p40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1137" name="Google Shape;1137;p40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1138" name="Google Shape;1138;p40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" name="Google Shape;1139;p40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40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40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40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" name="Google Shape;1143;p40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" name="Google Shape;1144;p40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5" name="Google Shape;1145;p40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1146" name="Google Shape;1146;p40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40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" name="Google Shape;1148;p40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40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40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40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" name="Google Shape;1152;p40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53" name="Google Shape;1153;p40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1154" name="Google Shape;1154;p40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1155" name="Google Shape;1155;p40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40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40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8" name="Google Shape;1158;p40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9" name="Google Shape;1159;p40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40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40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62" name="Google Shape;1162;p40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1163" name="Google Shape;1163;p40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40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40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40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40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40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40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70" name="Google Shape;1170;p40"/>
          <p:cNvGrpSpPr/>
          <p:nvPr/>
        </p:nvGrpSpPr>
        <p:grpSpPr>
          <a:xfrm>
            <a:off x="250425" y="4910500"/>
            <a:ext cx="1193550" cy="68100"/>
            <a:chOff x="557300" y="431950"/>
            <a:chExt cx="1193550" cy="68100"/>
          </a:xfrm>
        </p:grpSpPr>
        <p:sp>
          <p:nvSpPr>
            <p:cNvPr id="1171" name="Google Shape;1171;p40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0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0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0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8" name="Google Shape;1178;p40"/>
          <p:cNvSpPr txBox="1">
            <a:spLocks noGrp="1"/>
          </p:cNvSpPr>
          <p:nvPr>
            <p:ph type="title" idx="2"/>
          </p:nvPr>
        </p:nvSpPr>
        <p:spPr>
          <a:xfrm>
            <a:off x="945150" y="2040067"/>
            <a:ext cx="2448900" cy="74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sz="1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79" name="Google Shape;1179;p40"/>
          <p:cNvSpPr txBox="1">
            <a:spLocks noGrp="1"/>
          </p:cNvSpPr>
          <p:nvPr>
            <p:ph type="subTitle" idx="1"/>
          </p:nvPr>
        </p:nvSpPr>
        <p:spPr>
          <a:xfrm>
            <a:off x="945150" y="2796020"/>
            <a:ext cx="24489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8"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45"/>
          <p:cNvSpPr txBox="1">
            <a:spLocks noGrp="1"/>
          </p:cNvSpPr>
          <p:nvPr>
            <p:ph type="title" hasCustomPrompt="1"/>
          </p:nvPr>
        </p:nvSpPr>
        <p:spPr>
          <a:xfrm>
            <a:off x="1541863" y="889016"/>
            <a:ext cx="2710800" cy="75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12" name="Google Shape;1312;p45"/>
          <p:cNvSpPr txBox="1">
            <a:spLocks noGrp="1"/>
          </p:cNvSpPr>
          <p:nvPr>
            <p:ph type="subTitle" idx="1"/>
          </p:nvPr>
        </p:nvSpPr>
        <p:spPr>
          <a:xfrm>
            <a:off x="1541863" y="1511691"/>
            <a:ext cx="27108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13" name="Google Shape;1313;p45"/>
          <p:cNvSpPr txBox="1">
            <a:spLocks noGrp="1"/>
          </p:cNvSpPr>
          <p:nvPr>
            <p:ph type="title" idx="2" hasCustomPrompt="1"/>
          </p:nvPr>
        </p:nvSpPr>
        <p:spPr>
          <a:xfrm>
            <a:off x="4891338" y="924491"/>
            <a:ext cx="2710800" cy="75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14" name="Google Shape;1314;p45"/>
          <p:cNvSpPr txBox="1">
            <a:spLocks noGrp="1"/>
          </p:cNvSpPr>
          <p:nvPr>
            <p:ph type="subTitle" idx="3"/>
          </p:nvPr>
        </p:nvSpPr>
        <p:spPr>
          <a:xfrm>
            <a:off x="4891338" y="1547166"/>
            <a:ext cx="27108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15" name="Google Shape;1315;p45"/>
          <p:cNvSpPr txBox="1">
            <a:spLocks noGrp="1"/>
          </p:cNvSpPr>
          <p:nvPr>
            <p:ph type="title" idx="4" hasCustomPrompt="1"/>
          </p:nvPr>
        </p:nvSpPr>
        <p:spPr>
          <a:xfrm>
            <a:off x="1541863" y="3001803"/>
            <a:ext cx="2710800" cy="75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16" name="Google Shape;1316;p45"/>
          <p:cNvSpPr txBox="1">
            <a:spLocks noGrp="1"/>
          </p:cNvSpPr>
          <p:nvPr>
            <p:ph type="subTitle" idx="5"/>
          </p:nvPr>
        </p:nvSpPr>
        <p:spPr>
          <a:xfrm>
            <a:off x="1541863" y="3624479"/>
            <a:ext cx="27108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cxnSp>
        <p:nvCxnSpPr>
          <p:cNvPr id="1317" name="Google Shape;1317;p45"/>
          <p:cNvCxnSpPr/>
          <p:nvPr/>
        </p:nvCxnSpPr>
        <p:spPr>
          <a:xfrm>
            <a:off x="1967750" y="4777038"/>
            <a:ext cx="7176300" cy="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18" name="Google Shape;1318;p45"/>
          <p:cNvGrpSpPr/>
          <p:nvPr/>
        </p:nvGrpSpPr>
        <p:grpSpPr>
          <a:xfrm>
            <a:off x="250425" y="4772875"/>
            <a:ext cx="1193550" cy="205725"/>
            <a:chOff x="250425" y="4752475"/>
            <a:chExt cx="1193550" cy="205725"/>
          </a:xfrm>
        </p:grpSpPr>
        <p:grpSp>
          <p:nvGrpSpPr>
            <p:cNvPr id="1319" name="Google Shape;1319;p45"/>
            <p:cNvGrpSpPr/>
            <p:nvPr/>
          </p:nvGrpSpPr>
          <p:grpSpPr>
            <a:xfrm>
              <a:off x="250425" y="4890100"/>
              <a:ext cx="1193550" cy="68100"/>
              <a:chOff x="557300" y="431950"/>
              <a:chExt cx="1193550" cy="68100"/>
            </a:xfrm>
          </p:grpSpPr>
          <p:sp>
            <p:nvSpPr>
              <p:cNvPr id="1320" name="Google Shape;1320;p45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45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45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5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5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45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45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7" name="Google Shape;1327;p45"/>
            <p:cNvGrpSpPr/>
            <p:nvPr/>
          </p:nvGrpSpPr>
          <p:grpSpPr>
            <a:xfrm>
              <a:off x="250425" y="4752475"/>
              <a:ext cx="1193550" cy="68100"/>
              <a:chOff x="557300" y="431950"/>
              <a:chExt cx="1193550" cy="68100"/>
            </a:xfrm>
          </p:grpSpPr>
          <p:sp>
            <p:nvSpPr>
              <p:cNvPr id="1328" name="Google Shape;1328;p45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5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5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45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5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5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5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5" name="Google Shape;1335;p45"/>
          <p:cNvGrpSpPr/>
          <p:nvPr/>
        </p:nvGrpSpPr>
        <p:grpSpPr>
          <a:xfrm rot="10800000">
            <a:off x="8337166" y="371497"/>
            <a:ext cx="486100" cy="1193550"/>
            <a:chOff x="8255228" y="345697"/>
            <a:chExt cx="486100" cy="1193550"/>
          </a:xfrm>
        </p:grpSpPr>
        <p:grpSp>
          <p:nvGrpSpPr>
            <p:cNvPr id="1336" name="Google Shape;1336;p45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1337" name="Google Shape;1337;p45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1338" name="Google Shape;1338;p45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9" name="Google Shape;1339;p45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0" name="Google Shape;1340;p45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1" name="Google Shape;1341;p45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2" name="Google Shape;1342;p45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3" name="Google Shape;1343;p45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4" name="Google Shape;1344;p45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5" name="Google Shape;1345;p45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1346" name="Google Shape;1346;p45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7" name="Google Shape;1347;p45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8" name="Google Shape;1348;p45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9" name="Google Shape;1349;p45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45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45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2" name="Google Shape;1352;p45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53" name="Google Shape;1353;p45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1354" name="Google Shape;1354;p45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1355" name="Google Shape;1355;p45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6" name="Google Shape;1356;p45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7" name="Google Shape;1357;p45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8" name="Google Shape;1358;p45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9" name="Google Shape;1359;p45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0" name="Google Shape;1360;p45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1" name="Google Shape;1361;p45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62" name="Google Shape;1362;p45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1363" name="Google Shape;1363;p45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4" name="Google Shape;1364;p45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5" name="Google Shape;1365;p45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6" name="Google Shape;1366;p45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1367;p45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8" name="Google Shape;1368;p45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9" name="Google Shape;1369;p45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370" name="Google Shape;1370;p45"/>
          <p:cNvSpPr txBox="1">
            <a:spLocks noGrp="1"/>
          </p:cNvSpPr>
          <p:nvPr>
            <p:ph type="title" idx="6" hasCustomPrompt="1"/>
          </p:nvPr>
        </p:nvSpPr>
        <p:spPr>
          <a:xfrm>
            <a:off x="4891338" y="3001803"/>
            <a:ext cx="2710800" cy="75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71" name="Google Shape;1371;p45"/>
          <p:cNvSpPr txBox="1">
            <a:spLocks noGrp="1"/>
          </p:cNvSpPr>
          <p:nvPr>
            <p:ph type="subTitle" idx="7"/>
          </p:nvPr>
        </p:nvSpPr>
        <p:spPr>
          <a:xfrm>
            <a:off x="4891338" y="3624479"/>
            <a:ext cx="27108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19375" y="-10550"/>
            <a:ext cx="9199200" cy="5180400"/>
          </a:xfrm>
          <a:prstGeom prst="rect">
            <a:avLst/>
          </a:prstGeom>
          <a:solidFill>
            <a:srgbClr val="FFFFFF">
              <a:alpha val="12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-114800" y="-44325"/>
            <a:ext cx="5598586" cy="5283184"/>
          </a:xfrm>
          <a:custGeom>
            <a:avLst/>
            <a:gdLst/>
            <a:ahLst/>
            <a:cxnLst/>
            <a:rect l="l" t="t" r="r" b="b"/>
            <a:pathLst>
              <a:path w="222078" h="209567" extrusionOk="0">
                <a:moveTo>
                  <a:pt x="99119" y="174"/>
                </a:moveTo>
                <a:lnTo>
                  <a:pt x="222078" y="209567"/>
                </a:lnTo>
                <a:lnTo>
                  <a:pt x="0" y="207332"/>
                </a:lnTo>
                <a:lnTo>
                  <a:pt x="22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809125" y="2035300"/>
            <a:ext cx="33669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809125" y="3574675"/>
            <a:ext cx="3604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809132" y="968076"/>
            <a:ext cx="26904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Montserrat Thin"/>
              <a:buNone/>
              <a:defRPr sz="7200">
                <a:solidFill>
                  <a:schemeClr val="accen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  <p:grpSp>
        <p:nvGrpSpPr>
          <p:cNvPr id="19" name="Google Shape;19;p3"/>
          <p:cNvGrpSpPr/>
          <p:nvPr/>
        </p:nvGrpSpPr>
        <p:grpSpPr>
          <a:xfrm>
            <a:off x="7718425" y="193250"/>
            <a:ext cx="1193550" cy="68100"/>
            <a:chOff x="557300" y="431950"/>
            <a:chExt cx="1193550" cy="68100"/>
          </a:xfrm>
        </p:grpSpPr>
        <p:sp>
          <p:nvSpPr>
            <p:cNvPr id="20" name="Google Shape;20;p3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29"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46"/>
          <p:cNvSpPr txBox="1">
            <a:spLocks noGrp="1"/>
          </p:cNvSpPr>
          <p:nvPr>
            <p:ph type="subTitle" idx="1"/>
          </p:nvPr>
        </p:nvSpPr>
        <p:spPr>
          <a:xfrm>
            <a:off x="1200525" y="3948025"/>
            <a:ext cx="1937400" cy="6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74" name="Google Shape;1374;p46"/>
          <p:cNvSpPr txBox="1">
            <a:spLocks noGrp="1"/>
          </p:cNvSpPr>
          <p:nvPr>
            <p:ph type="title"/>
          </p:nvPr>
        </p:nvSpPr>
        <p:spPr>
          <a:xfrm>
            <a:off x="945150" y="394975"/>
            <a:ext cx="67212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>
            <a:endParaRPr/>
          </a:p>
        </p:txBody>
      </p:sp>
      <p:sp>
        <p:nvSpPr>
          <p:cNvPr id="1375" name="Google Shape;1375;p46"/>
          <p:cNvSpPr txBox="1">
            <a:spLocks noGrp="1"/>
          </p:cNvSpPr>
          <p:nvPr>
            <p:ph type="subTitle" idx="2"/>
          </p:nvPr>
        </p:nvSpPr>
        <p:spPr>
          <a:xfrm>
            <a:off x="3603300" y="3948025"/>
            <a:ext cx="1937400" cy="6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76" name="Google Shape;1376;p46"/>
          <p:cNvSpPr txBox="1">
            <a:spLocks noGrp="1"/>
          </p:cNvSpPr>
          <p:nvPr>
            <p:ph type="title" idx="3" hasCustomPrompt="1"/>
          </p:nvPr>
        </p:nvSpPr>
        <p:spPr>
          <a:xfrm>
            <a:off x="1200525" y="1880750"/>
            <a:ext cx="1937400" cy="75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77" name="Google Shape;1377;p46"/>
          <p:cNvSpPr txBox="1">
            <a:spLocks noGrp="1"/>
          </p:cNvSpPr>
          <p:nvPr>
            <p:ph type="title" idx="4" hasCustomPrompt="1"/>
          </p:nvPr>
        </p:nvSpPr>
        <p:spPr>
          <a:xfrm>
            <a:off x="3603308" y="1880750"/>
            <a:ext cx="1937400" cy="75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78" name="Google Shape;1378;p46"/>
          <p:cNvSpPr txBox="1">
            <a:spLocks noGrp="1"/>
          </p:cNvSpPr>
          <p:nvPr>
            <p:ph type="subTitle" idx="5"/>
          </p:nvPr>
        </p:nvSpPr>
        <p:spPr>
          <a:xfrm>
            <a:off x="6006075" y="3948025"/>
            <a:ext cx="1937400" cy="6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46"/>
          <p:cNvSpPr txBox="1">
            <a:spLocks noGrp="1"/>
          </p:cNvSpPr>
          <p:nvPr>
            <p:ph type="title" idx="6" hasCustomPrompt="1"/>
          </p:nvPr>
        </p:nvSpPr>
        <p:spPr>
          <a:xfrm>
            <a:off x="6006083" y="1880750"/>
            <a:ext cx="1937400" cy="75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80" name="Google Shape;1380;p46"/>
          <p:cNvSpPr txBox="1">
            <a:spLocks noGrp="1"/>
          </p:cNvSpPr>
          <p:nvPr>
            <p:ph type="title" idx="7"/>
          </p:nvPr>
        </p:nvSpPr>
        <p:spPr>
          <a:xfrm>
            <a:off x="3603300" y="3279725"/>
            <a:ext cx="19374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sz="1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81" name="Google Shape;1381;p46"/>
          <p:cNvSpPr txBox="1">
            <a:spLocks noGrp="1"/>
          </p:cNvSpPr>
          <p:nvPr>
            <p:ph type="title" idx="8"/>
          </p:nvPr>
        </p:nvSpPr>
        <p:spPr>
          <a:xfrm>
            <a:off x="1200525" y="3279725"/>
            <a:ext cx="19374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sz="1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82" name="Google Shape;1382;p46"/>
          <p:cNvSpPr txBox="1">
            <a:spLocks noGrp="1"/>
          </p:cNvSpPr>
          <p:nvPr>
            <p:ph type="title" idx="9"/>
          </p:nvPr>
        </p:nvSpPr>
        <p:spPr>
          <a:xfrm>
            <a:off x="6006075" y="3279725"/>
            <a:ext cx="19374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sz="1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1383" name="Google Shape;1383;p46"/>
          <p:cNvGrpSpPr/>
          <p:nvPr/>
        </p:nvGrpSpPr>
        <p:grpSpPr>
          <a:xfrm rot="-5400000">
            <a:off x="8110503" y="908422"/>
            <a:ext cx="1193550" cy="68100"/>
            <a:chOff x="557300" y="431950"/>
            <a:chExt cx="1193550" cy="68100"/>
          </a:xfrm>
        </p:grpSpPr>
        <p:sp>
          <p:nvSpPr>
            <p:cNvPr id="1384" name="Google Shape;1384;p46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6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6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6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6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6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6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91" name="Google Shape;1391;p46"/>
          <p:cNvCxnSpPr/>
          <p:nvPr/>
        </p:nvCxnSpPr>
        <p:spPr>
          <a:xfrm>
            <a:off x="8707275" y="1743775"/>
            <a:ext cx="0" cy="351690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2" name="Google Shape;1392;p46"/>
          <p:cNvCxnSpPr/>
          <p:nvPr/>
        </p:nvCxnSpPr>
        <p:spPr>
          <a:xfrm>
            <a:off x="-560741" y="4643550"/>
            <a:ext cx="1778700" cy="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34"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51"/>
          <p:cNvSpPr txBox="1">
            <a:spLocks noGrp="1"/>
          </p:cNvSpPr>
          <p:nvPr>
            <p:ph type="title"/>
          </p:nvPr>
        </p:nvSpPr>
        <p:spPr>
          <a:xfrm>
            <a:off x="957450" y="1478463"/>
            <a:ext cx="2604000" cy="85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50"/>
              <a:buNone/>
              <a:defRPr sz="215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30" name="Google Shape;1530;p51"/>
          <p:cNvSpPr txBox="1">
            <a:spLocks noGrp="1"/>
          </p:cNvSpPr>
          <p:nvPr>
            <p:ph type="subTitle" idx="1"/>
          </p:nvPr>
        </p:nvSpPr>
        <p:spPr>
          <a:xfrm>
            <a:off x="957450" y="2381934"/>
            <a:ext cx="25476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1531" name="Google Shape;1531;p51"/>
          <p:cNvGrpSpPr/>
          <p:nvPr/>
        </p:nvGrpSpPr>
        <p:grpSpPr>
          <a:xfrm rot="-5400000">
            <a:off x="8110503" y="908422"/>
            <a:ext cx="1193550" cy="68100"/>
            <a:chOff x="557300" y="431950"/>
            <a:chExt cx="1193550" cy="68100"/>
          </a:xfrm>
        </p:grpSpPr>
        <p:sp>
          <p:nvSpPr>
            <p:cNvPr id="1532" name="Google Shape;1532;p51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1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1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1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1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1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1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539" name="Google Shape;1539;p51"/>
          <p:cNvCxnSpPr/>
          <p:nvPr/>
        </p:nvCxnSpPr>
        <p:spPr>
          <a:xfrm>
            <a:off x="8707275" y="1743775"/>
            <a:ext cx="0" cy="351690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0" name="Google Shape;1540;p51"/>
          <p:cNvCxnSpPr/>
          <p:nvPr/>
        </p:nvCxnSpPr>
        <p:spPr>
          <a:xfrm>
            <a:off x="-560741" y="4643550"/>
            <a:ext cx="3257400" cy="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41" name="Google Shape;1541;p51"/>
          <p:cNvGrpSpPr/>
          <p:nvPr/>
        </p:nvGrpSpPr>
        <p:grpSpPr>
          <a:xfrm>
            <a:off x="250425" y="4910500"/>
            <a:ext cx="1193550" cy="68100"/>
            <a:chOff x="557300" y="431950"/>
            <a:chExt cx="1193550" cy="68100"/>
          </a:xfrm>
        </p:grpSpPr>
        <p:sp>
          <p:nvSpPr>
            <p:cNvPr id="1542" name="Google Shape;1542;p51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1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1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1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1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1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1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35"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52"/>
          <p:cNvSpPr txBox="1">
            <a:spLocks noGrp="1"/>
          </p:cNvSpPr>
          <p:nvPr>
            <p:ph type="title"/>
          </p:nvPr>
        </p:nvSpPr>
        <p:spPr>
          <a:xfrm>
            <a:off x="5592600" y="1478463"/>
            <a:ext cx="2604000" cy="85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50"/>
              <a:buNone/>
              <a:defRPr sz="215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51" name="Google Shape;1551;p52"/>
          <p:cNvSpPr txBox="1">
            <a:spLocks noGrp="1"/>
          </p:cNvSpPr>
          <p:nvPr>
            <p:ph type="subTitle" idx="1"/>
          </p:nvPr>
        </p:nvSpPr>
        <p:spPr>
          <a:xfrm>
            <a:off x="5592600" y="2381934"/>
            <a:ext cx="25476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cxnSp>
        <p:nvCxnSpPr>
          <p:cNvPr id="1552" name="Google Shape;1552;p52"/>
          <p:cNvCxnSpPr/>
          <p:nvPr/>
        </p:nvCxnSpPr>
        <p:spPr>
          <a:xfrm>
            <a:off x="1967750" y="4777038"/>
            <a:ext cx="7176300" cy="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53" name="Google Shape;1553;p52"/>
          <p:cNvGrpSpPr/>
          <p:nvPr/>
        </p:nvGrpSpPr>
        <p:grpSpPr>
          <a:xfrm>
            <a:off x="250425" y="4772875"/>
            <a:ext cx="1193550" cy="205725"/>
            <a:chOff x="250425" y="4752475"/>
            <a:chExt cx="1193550" cy="205725"/>
          </a:xfrm>
        </p:grpSpPr>
        <p:grpSp>
          <p:nvGrpSpPr>
            <p:cNvPr id="1554" name="Google Shape;1554;p52"/>
            <p:cNvGrpSpPr/>
            <p:nvPr/>
          </p:nvGrpSpPr>
          <p:grpSpPr>
            <a:xfrm>
              <a:off x="250425" y="4890100"/>
              <a:ext cx="1193550" cy="68100"/>
              <a:chOff x="557300" y="431950"/>
              <a:chExt cx="1193550" cy="68100"/>
            </a:xfrm>
          </p:grpSpPr>
          <p:sp>
            <p:nvSpPr>
              <p:cNvPr id="1555" name="Google Shape;1555;p52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52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52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52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52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52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52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2" name="Google Shape;1562;p52"/>
            <p:cNvGrpSpPr/>
            <p:nvPr/>
          </p:nvGrpSpPr>
          <p:grpSpPr>
            <a:xfrm>
              <a:off x="250425" y="4752475"/>
              <a:ext cx="1193550" cy="68100"/>
              <a:chOff x="557300" y="431950"/>
              <a:chExt cx="1193550" cy="68100"/>
            </a:xfrm>
          </p:grpSpPr>
          <p:sp>
            <p:nvSpPr>
              <p:cNvPr id="1563" name="Google Shape;1563;p52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52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52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52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52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52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52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1570" name="Google Shape;1570;p52"/>
          <p:cNvCxnSpPr/>
          <p:nvPr/>
        </p:nvCxnSpPr>
        <p:spPr>
          <a:xfrm>
            <a:off x="6335100" y="944800"/>
            <a:ext cx="2808900" cy="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71" name="Google Shape;1571;p52"/>
          <p:cNvGrpSpPr/>
          <p:nvPr/>
        </p:nvGrpSpPr>
        <p:grpSpPr>
          <a:xfrm rot="-5400000">
            <a:off x="8062841" y="-116153"/>
            <a:ext cx="486100" cy="1193550"/>
            <a:chOff x="8255228" y="345697"/>
            <a:chExt cx="486100" cy="1193550"/>
          </a:xfrm>
        </p:grpSpPr>
        <p:grpSp>
          <p:nvGrpSpPr>
            <p:cNvPr id="1572" name="Google Shape;1572;p52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1573" name="Google Shape;1573;p52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1574" name="Google Shape;1574;p52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5" name="Google Shape;1575;p52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6" name="Google Shape;1576;p52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7" name="Google Shape;1577;p52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8" name="Google Shape;1578;p52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9" name="Google Shape;1579;p52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0" name="Google Shape;1580;p52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81" name="Google Shape;1581;p52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1582" name="Google Shape;1582;p52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3" name="Google Shape;1583;p52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4" name="Google Shape;1584;p52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5" name="Google Shape;1585;p52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6" name="Google Shape;1586;p52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7" name="Google Shape;1587;p52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8" name="Google Shape;1588;p52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89" name="Google Shape;1589;p52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1590" name="Google Shape;1590;p52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1591" name="Google Shape;1591;p52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2" name="Google Shape;1592;p52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3" name="Google Shape;1593;p52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4" name="Google Shape;1594;p52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5" name="Google Shape;1595;p52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6" name="Google Shape;1596;p52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7" name="Google Shape;1597;p52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98" name="Google Shape;1598;p52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1599" name="Google Shape;1599;p52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0" name="Google Shape;1600;p52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1" name="Google Shape;1601;p52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52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52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52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52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7"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55"/>
          <p:cNvSpPr txBox="1">
            <a:spLocks noGrp="1"/>
          </p:cNvSpPr>
          <p:nvPr>
            <p:ph type="title"/>
          </p:nvPr>
        </p:nvSpPr>
        <p:spPr>
          <a:xfrm>
            <a:off x="945150" y="683698"/>
            <a:ext cx="4182600" cy="7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60" name="Google Shape;1660;p55"/>
          <p:cNvSpPr txBox="1">
            <a:spLocks noGrp="1"/>
          </p:cNvSpPr>
          <p:nvPr>
            <p:ph type="subTitle" idx="1"/>
          </p:nvPr>
        </p:nvSpPr>
        <p:spPr>
          <a:xfrm>
            <a:off x="945150" y="1435700"/>
            <a:ext cx="3028200" cy="12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1661" name="Google Shape;1661;p55"/>
          <p:cNvGrpSpPr/>
          <p:nvPr/>
        </p:nvGrpSpPr>
        <p:grpSpPr>
          <a:xfrm rot="-5400000">
            <a:off x="8110503" y="908422"/>
            <a:ext cx="1193550" cy="68100"/>
            <a:chOff x="557300" y="431950"/>
            <a:chExt cx="1193550" cy="68100"/>
          </a:xfrm>
        </p:grpSpPr>
        <p:sp>
          <p:nvSpPr>
            <p:cNvPr id="1662" name="Google Shape;1662;p55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5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5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5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5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5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5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669" name="Google Shape;1669;p55"/>
          <p:cNvCxnSpPr/>
          <p:nvPr/>
        </p:nvCxnSpPr>
        <p:spPr>
          <a:xfrm>
            <a:off x="8707275" y="1743775"/>
            <a:ext cx="0" cy="351690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0" name="Google Shape;1670;p55"/>
          <p:cNvCxnSpPr/>
          <p:nvPr/>
        </p:nvCxnSpPr>
        <p:spPr>
          <a:xfrm>
            <a:off x="-560741" y="4643550"/>
            <a:ext cx="3257400" cy="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71" name="Google Shape;1671;p55"/>
          <p:cNvGrpSpPr/>
          <p:nvPr/>
        </p:nvGrpSpPr>
        <p:grpSpPr>
          <a:xfrm>
            <a:off x="250425" y="4910500"/>
            <a:ext cx="1193550" cy="68100"/>
            <a:chOff x="557300" y="431950"/>
            <a:chExt cx="1193550" cy="68100"/>
          </a:xfrm>
        </p:grpSpPr>
        <p:sp>
          <p:nvSpPr>
            <p:cNvPr id="1672" name="Google Shape;1672;p55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5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5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5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5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5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5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9" name="Google Shape;1679;p55"/>
          <p:cNvSpPr txBox="1"/>
          <p:nvPr/>
        </p:nvSpPr>
        <p:spPr>
          <a:xfrm>
            <a:off x="945150" y="3274850"/>
            <a:ext cx="32574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CREDITS: This presentation template was created by </a:t>
            </a:r>
            <a:r>
              <a:rPr lang="en" sz="1000">
                <a:solidFill>
                  <a:schemeClr val="accent3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lang="en" sz="1000">
                <a:solidFill>
                  <a:schemeClr val="accent3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infographics &amp; images by </a:t>
            </a:r>
            <a:r>
              <a:rPr lang="en" sz="1000">
                <a:solidFill>
                  <a:schemeClr val="accent3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1000">
              <a:solidFill>
                <a:schemeClr val="accent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>
            <a:spLocks noGrp="1"/>
          </p:cNvSpPr>
          <p:nvPr>
            <p:ph type="title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50"/>
              <a:buNone/>
              <a:defRPr sz="215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>
            <a:endParaRPr/>
          </a:p>
        </p:txBody>
      </p:sp>
      <p:cxnSp>
        <p:nvCxnSpPr>
          <p:cNvPr id="197" name="Google Shape;197;p9"/>
          <p:cNvCxnSpPr/>
          <p:nvPr/>
        </p:nvCxnSpPr>
        <p:spPr>
          <a:xfrm>
            <a:off x="-560741" y="4795950"/>
            <a:ext cx="3170700" cy="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8" name="Google Shape;198;p9"/>
          <p:cNvGrpSpPr/>
          <p:nvPr/>
        </p:nvGrpSpPr>
        <p:grpSpPr>
          <a:xfrm>
            <a:off x="8255228" y="345697"/>
            <a:ext cx="486100" cy="1193550"/>
            <a:chOff x="8255228" y="345697"/>
            <a:chExt cx="486100" cy="1193550"/>
          </a:xfrm>
        </p:grpSpPr>
        <p:grpSp>
          <p:nvGrpSpPr>
            <p:cNvPr id="199" name="Google Shape;199;p9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200" name="Google Shape;200;p9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201" name="Google Shape;201;p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8" name="Google Shape;208;p9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209" name="Google Shape;209;p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6" name="Google Shape;216;p9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217" name="Google Shape;217;p9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218" name="Google Shape;218;p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5" name="Google Shape;225;p9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226" name="Google Shape;226;p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33" name="Google Shape;233;p9"/>
          <p:cNvSpPr txBox="1">
            <a:spLocks noGrp="1"/>
          </p:cNvSpPr>
          <p:nvPr>
            <p:ph type="subTitle" idx="1"/>
          </p:nvPr>
        </p:nvSpPr>
        <p:spPr>
          <a:xfrm>
            <a:off x="1027475" y="1754625"/>
            <a:ext cx="22812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9"/>
          <p:cNvSpPr txBox="1">
            <a:spLocks noGrp="1"/>
          </p:cNvSpPr>
          <p:nvPr>
            <p:ph type="subTitle" idx="2"/>
          </p:nvPr>
        </p:nvSpPr>
        <p:spPr>
          <a:xfrm>
            <a:off x="554975" y="2593700"/>
            <a:ext cx="3751200" cy="19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600"/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"/>
          <p:cNvSpPr txBox="1">
            <a:spLocks noGrp="1"/>
          </p:cNvSpPr>
          <p:nvPr>
            <p:ph type="title"/>
          </p:nvPr>
        </p:nvSpPr>
        <p:spPr>
          <a:xfrm>
            <a:off x="665400" y="2537250"/>
            <a:ext cx="3036900" cy="207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37" name="Google Shape;237;p10"/>
          <p:cNvGrpSpPr/>
          <p:nvPr/>
        </p:nvGrpSpPr>
        <p:grpSpPr>
          <a:xfrm>
            <a:off x="7718425" y="193250"/>
            <a:ext cx="1193550" cy="68100"/>
            <a:chOff x="557300" y="431950"/>
            <a:chExt cx="1193550" cy="68100"/>
          </a:xfrm>
        </p:grpSpPr>
        <p:sp>
          <p:nvSpPr>
            <p:cNvPr id="238" name="Google Shape;238;p10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>
            <a:spLocks noGrp="1"/>
          </p:cNvSpPr>
          <p:nvPr>
            <p:ph type="title" hasCustomPrompt="1"/>
          </p:nvPr>
        </p:nvSpPr>
        <p:spPr>
          <a:xfrm>
            <a:off x="4444799" y="1639652"/>
            <a:ext cx="4425600" cy="12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7" name="Google Shape;247;p11"/>
          <p:cNvSpPr txBox="1">
            <a:spLocks noGrp="1"/>
          </p:cNvSpPr>
          <p:nvPr>
            <p:ph type="subTitle" idx="1"/>
          </p:nvPr>
        </p:nvSpPr>
        <p:spPr>
          <a:xfrm>
            <a:off x="5037599" y="2818527"/>
            <a:ext cx="3240000" cy="6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248" name="Google Shape;248;p11"/>
          <p:cNvGrpSpPr/>
          <p:nvPr/>
        </p:nvGrpSpPr>
        <p:grpSpPr>
          <a:xfrm rot="-5400000">
            <a:off x="8047016" y="396097"/>
            <a:ext cx="486100" cy="1193550"/>
            <a:chOff x="8255228" y="345697"/>
            <a:chExt cx="486100" cy="1193550"/>
          </a:xfrm>
        </p:grpSpPr>
        <p:grpSp>
          <p:nvGrpSpPr>
            <p:cNvPr id="249" name="Google Shape;249;p11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250" name="Google Shape;250;p11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251" name="Google Shape;251;p11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11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11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11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11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11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11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8" name="Google Shape;258;p11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259" name="Google Shape;259;p11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11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11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11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11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11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11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66" name="Google Shape;266;p11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267" name="Google Shape;267;p11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268" name="Google Shape;268;p11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11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11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11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11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11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11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5" name="Google Shape;275;p11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276" name="Google Shape;276;p11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11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11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11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11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11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11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_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890389" y="1696200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600"/>
              <a:buFont typeface="Montserrat"/>
              <a:buNone/>
              <a:defRPr sz="1600" b="1">
                <a:solidFill>
                  <a:srgbClr val="0C343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sz="42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sz="42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sz="42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sz="42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sz="42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sz="42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sz="42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sz="42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1"/>
          </p:nvPr>
        </p:nvSpPr>
        <p:spPr>
          <a:xfrm>
            <a:off x="1890389" y="2076950"/>
            <a:ext cx="24489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title" idx="2" hasCustomPrompt="1"/>
          </p:nvPr>
        </p:nvSpPr>
        <p:spPr>
          <a:xfrm>
            <a:off x="183864" y="1565100"/>
            <a:ext cx="16302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Montserrat Thin"/>
              <a:buNone/>
              <a:defRPr sz="4800">
                <a:solidFill>
                  <a:schemeClr val="accen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1890389" y="2978550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1890389" y="3359300"/>
            <a:ext cx="24489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 hasCustomPrompt="1"/>
          </p:nvPr>
        </p:nvSpPr>
        <p:spPr>
          <a:xfrm>
            <a:off x="183864" y="2847450"/>
            <a:ext cx="16302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Montserrat Thin"/>
              <a:buNone/>
              <a:defRPr sz="4800">
                <a:solidFill>
                  <a:schemeClr val="accen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6"/>
          </p:nvPr>
        </p:nvSpPr>
        <p:spPr>
          <a:xfrm>
            <a:off x="5887089" y="2337375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7"/>
          </p:nvPr>
        </p:nvSpPr>
        <p:spPr>
          <a:xfrm>
            <a:off x="5887089" y="2718125"/>
            <a:ext cx="24489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8" hasCustomPrompt="1"/>
          </p:nvPr>
        </p:nvSpPr>
        <p:spPr>
          <a:xfrm>
            <a:off x="4180564" y="2466325"/>
            <a:ext cx="16302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Montserrat Thin"/>
              <a:buNone/>
              <a:defRPr sz="4800">
                <a:solidFill>
                  <a:schemeClr val="accen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5887089" y="3619725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5887089" y="4000475"/>
            <a:ext cx="24489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 hasCustomPrompt="1"/>
          </p:nvPr>
        </p:nvSpPr>
        <p:spPr>
          <a:xfrm>
            <a:off x="4180564" y="3748675"/>
            <a:ext cx="16302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Montserrat Thin"/>
              <a:buNone/>
              <a:defRPr sz="4800">
                <a:solidFill>
                  <a:schemeClr val="accen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15"/>
          </p:nvPr>
        </p:nvSpPr>
        <p:spPr>
          <a:xfrm>
            <a:off x="5887089" y="1055025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subTitle" idx="16"/>
          </p:nvPr>
        </p:nvSpPr>
        <p:spPr>
          <a:xfrm>
            <a:off x="5887089" y="1435775"/>
            <a:ext cx="24489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13"/>
          <p:cNvSpPr txBox="1">
            <a:spLocks noGrp="1"/>
          </p:cNvSpPr>
          <p:nvPr>
            <p:ph type="title" idx="17" hasCustomPrompt="1"/>
          </p:nvPr>
        </p:nvSpPr>
        <p:spPr>
          <a:xfrm>
            <a:off x="4180564" y="1183975"/>
            <a:ext cx="16302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Montserrat Thin"/>
              <a:buNone/>
              <a:defRPr sz="4800">
                <a:solidFill>
                  <a:schemeClr val="accen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18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>
            <a:endParaRPr/>
          </a:p>
        </p:txBody>
      </p:sp>
      <p:cxnSp>
        <p:nvCxnSpPr>
          <p:cNvPr id="301" name="Google Shape;301;p13"/>
          <p:cNvCxnSpPr/>
          <p:nvPr/>
        </p:nvCxnSpPr>
        <p:spPr>
          <a:xfrm>
            <a:off x="1967750" y="4777038"/>
            <a:ext cx="7271400" cy="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02" name="Google Shape;302;p13"/>
          <p:cNvGrpSpPr/>
          <p:nvPr/>
        </p:nvGrpSpPr>
        <p:grpSpPr>
          <a:xfrm>
            <a:off x="250425" y="4772875"/>
            <a:ext cx="1193550" cy="205725"/>
            <a:chOff x="250425" y="4752475"/>
            <a:chExt cx="1193550" cy="205725"/>
          </a:xfrm>
        </p:grpSpPr>
        <p:grpSp>
          <p:nvGrpSpPr>
            <p:cNvPr id="303" name="Google Shape;303;p13"/>
            <p:cNvGrpSpPr/>
            <p:nvPr/>
          </p:nvGrpSpPr>
          <p:grpSpPr>
            <a:xfrm>
              <a:off x="250425" y="4890100"/>
              <a:ext cx="1193550" cy="68100"/>
              <a:chOff x="557300" y="431950"/>
              <a:chExt cx="1193550" cy="68100"/>
            </a:xfrm>
          </p:grpSpPr>
          <p:sp>
            <p:nvSpPr>
              <p:cNvPr id="304" name="Google Shape;304;p13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" name="Google Shape;311;p13"/>
            <p:cNvGrpSpPr/>
            <p:nvPr/>
          </p:nvGrpSpPr>
          <p:grpSpPr>
            <a:xfrm>
              <a:off x="250425" y="4752475"/>
              <a:ext cx="1193550" cy="68100"/>
              <a:chOff x="557300" y="431950"/>
              <a:chExt cx="1193550" cy="68100"/>
            </a:xfrm>
          </p:grpSpPr>
          <p:sp>
            <p:nvSpPr>
              <p:cNvPr id="312" name="Google Shape;312;p13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9" name="Google Shape;319;p13"/>
          <p:cNvGrpSpPr/>
          <p:nvPr/>
        </p:nvGrpSpPr>
        <p:grpSpPr>
          <a:xfrm>
            <a:off x="7718425" y="193250"/>
            <a:ext cx="1193550" cy="68100"/>
            <a:chOff x="557300" y="431950"/>
            <a:chExt cx="1193550" cy="68100"/>
          </a:xfrm>
        </p:grpSpPr>
        <p:sp>
          <p:nvSpPr>
            <p:cNvPr id="320" name="Google Shape;320;p13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5"/>
          <p:cNvSpPr txBox="1">
            <a:spLocks noGrp="1"/>
          </p:cNvSpPr>
          <p:nvPr>
            <p:ph type="title"/>
          </p:nvPr>
        </p:nvSpPr>
        <p:spPr>
          <a:xfrm>
            <a:off x="2480700" y="1370519"/>
            <a:ext cx="4182600" cy="13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4" name="Google Shape;384;p15"/>
          <p:cNvSpPr txBox="1">
            <a:spLocks noGrp="1"/>
          </p:cNvSpPr>
          <p:nvPr>
            <p:ph type="subTitle" idx="1"/>
          </p:nvPr>
        </p:nvSpPr>
        <p:spPr>
          <a:xfrm>
            <a:off x="2665625" y="2731100"/>
            <a:ext cx="3629100" cy="10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385" name="Google Shape;385;p15"/>
          <p:cNvGrpSpPr/>
          <p:nvPr/>
        </p:nvGrpSpPr>
        <p:grpSpPr>
          <a:xfrm rot="-5400000">
            <a:off x="8110503" y="908422"/>
            <a:ext cx="1193550" cy="68100"/>
            <a:chOff x="557300" y="431950"/>
            <a:chExt cx="1193550" cy="68100"/>
          </a:xfrm>
        </p:grpSpPr>
        <p:sp>
          <p:nvSpPr>
            <p:cNvPr id="386" name="Google Shape;386;p15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3" name="Google Shape;393;p15"/>
          <p:cNvCxnSpPr/>
          <p:nvPr/>
        </p:nvCxnSpPr>
        <p:spPr>
          <a:xfrm>
            <a:off x="8707275" y="1743775"/>
            <a:ext cx="0" cy="351690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4" name="Google Shape;394;p15"/>
          <p:cNvCxnSpPr/>
          <p:nvPr/>
        </p:nvCxnSpPr>
        <p:spPr>
          <a:xfrm>
            <a:off x="-560741" y="4643550"/>
            <a:ext cx="3257400" cy="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95" name="Google Shape;395;p15"/>
          <p:cNvGrpSpPr/>
          <p:nvPr/>
        </p:nvGrpSpPr>
        <p:grpSpPr>
          <a:xfrm>
            <a:off x="250425" y="4910500"/>
            <a:ext cx="1193550" cy="68100"/>
            <a:chOff x="557300" y="431950"/>
            <a:chExt cx="1193550" cy="68100"/>
          </a:xfrm>
        </p:grpSpPr>
        <p:sp>
          <p:nvSpPr>
            <p:cNvPr id="396" name="Google Shape;396;p15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7"/>
          <p:cNvSpPr txBox="1">
            <a:spLocks noGrp="1"/>
          </p:cNvSpPr>
          <p:nvPr>
            <p:ph type="title"/>
          </p:nvPr>
        </p:nvSpPr>
        <p:spPr>
          <a:xfrm>
            <a:off x="4857400" y="3472700"/>
            <a:ext cx="24039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ontserrat Medium"/>
              <a:buNone/>
              <a:defRPr sz="16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08" name="Google Shape;408;p17"/>
          <p:cNvSpPr txBox="1">
            <a:spLocks noGrp="1"/>
          </p:cNvSpPr>
          <p:nvPr>
            <p:ph type="subTitle" idx="1"/>
          </p:nvPr>
        </p:nvSpPr>
        <p:spPr>
          <a:xfrm>
            <a:off x="4857409" y="1252600"/>
            <a:ext cx="3571800" cy="20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409" name="Google Shape;409;p17"/>
          <p:cNvGrpSpPr/>
          <p:nvPr/>
        </p:nvGrpSpPr>
        <p:grpSpPr>
          <a:xfrm rot="-5400000">
            <a:off x="-140350" y="687150"/>
            <a:ext cx="1193550" cy="205725"/>
            <a:chOff x="250425" y="4752475"/>
            <a:chExt cx="1193550" cy="205725"/>
          </a:xfrm>
        </p:grpSpPr>
        <p:grpSp>
          <p:nvGrpSpPr>
            <p:cNvPr id="410" name="Google Shape;410;p17"/>
            <p:cNvGrpSpPr/>
            <p:nvPr/>
          </p:nvGrpSpPr>
          <p:grpSpPr>
            <a:xfrm>
              <a:off x="250425" y="4890100"/>
              <a:ext cx="1193550" cy="68100"/>
              <a:chOff x="557300" y="431950"/>
              <a:chExt cx="1193550" cy="68100"/>
            </a:xfrm>
          </p:grpSpPr>
          <p:sp>
            <p:nvSpPr>
              <p:cNvPr id="411" name="Google Shape;411;p17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7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7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7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7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7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8" name="Google Shape;418;p17"/>
            <p:cNvGrpSpPr/>
            <p:nvPr/>
          </p:nvGrpSpPr>
          <p:grpSpPr>
            <a:xfrm>
              <a:off x="250425" y="4752475"/>
              <a:ext cx="1193550" cy="68100"/>
              <a:chOff x="557300" y="431950"/>
              <a:chExt cx="1193550" cy="68100"/>
            </a:xfrm>
          </p:grpSpPr>
          <p:sp>
            <p:nvSpPr>
              <p:cNvPr id="419" name="Google Shape;419;p17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7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7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7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7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7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7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6" name="Google Shape;426;p17"/>
          <p:cNvGrpSpPr/>
          <p:nvPr/>
        </p:nvGrpSpPr>
        <p:grpSpPr>
          <a:xfrm>
            <a:off x="7733867" y="4910500"/>
            <a:ext cx="1193550" cy="68100"/>
            <a:chOff x="557300" y="431950"/>
            <a:chExt cx="1193550" cy="68100"/>
          </a:xfrm>
        </p:grpSpPr>
        <p:sp>
          <p:nvSpPr>
            <p:cNvPr id="427" name="Google Shape;427;p17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1" r:id="rId8"/>
    <p:sldLayoutId id="2147483663" r:id="rId9"/>
    <p:sldLayoutId id="2147483665" r:id="rId10"/>
    <p:sldLayoutId id="2147483667" r:id="rId11"/>
    <p:sldLayoutId id="2147483673" r:id="rId12"/>
    <p:sldLayoutId id="2147483678" r:id="rId13"/>
    <p:sldLayoutId id="2147483679" r:id="rId14"/>
    <p:sldLayoutId id="2147483680" r:id="rId15"/>
    <p:sldLayoutId id="2147483682" r:id="rId16"/>
    <p:sldLayoutId id="2147483683" r:id="rId17"/>
    <p:sldLayoutId id="2147483686" r:id="rId18"/>
    <p:sldLayoutId id="2147483691" r:id="rId19"/>
    <p:sldLayoutId id="2147483692" r:id="rId20"/>
    <p:sldLayoutId id="2147483697" r:id="rId21"/>
    <p:sldLayoutId id="2147483698" r:id="rId22"/>
    <p:sldLayoutId id="2147483701" r:id="rId23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linz.tobias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5000" r="30000"/>
          </a:stretch>
        </a:blipFill>
        <a:effectLst/>
      </p:bgPr>
    </p:bg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60"/>
          <p:cNvSpPr txBox="1">
            <a:spLocks noGrp="1"/>
          </p:cNvSpPr>
          <p:nvPr>
            <p:ph type="ctrTitle"/>
          </p:nvPr>
        </p:nvSpPr>
        <p:spPr>
          <a:xfrm>
            <a:off x="4622775" y="682100"/>
            <a:ext cx="3802800" cy="23436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de-DE" dirty="0"/>
              <a:t>Verkauf unseres  Hauses an der Nordsee   </a:t>
            </a:r>
          </a:p>
        </p:txBody>
      </p:sp>
      <p:sp>
        <p:nvSpPr>
          <p:cNvPr id="1694" name="Google Shape;1694;p60"/>
          <p:cNvSpPr txBox="1">
            <a:spLocks noGrp="1"/>
          </p:cNvSpPr>
          <p:nvPr>
            <p:ph type="subTitle" idx="1"/>
          </p:nvPr>
        </p:nvSpPr>
        <p:spPr>
          <a:xfrm>
            <a:off x="4820775" y="3458000"/>
            <a:ext cx="3604800" cy="7926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sym typeface="Montserrat Light"/>
              </a:rPr>
              <a:t>Expose </a:t>
            </a:r>
            <a:r>
              <a:rPr lang="en-US" dirty="0" err="1">
                <a:sym typeface="Montserrat Light"/>
              </a:rPr>
              <a:t>erstellt</a:t>
            </a:r>
            <a:r>
              <a:rPr lang="en-US" dirty="0">
                <a:sym typeface="Montserrat Light"/>
              </a:rPr>
              <a:t> von </a:t>
            </a:r>
          </a:p>
          <a:p>
            <a:pPr lvl="0"/>
            <a:r>
              <a:rPr lang="en-US" dirty="0" err="1">
                <a:sym typeface="Montserrat Light"/>
              </a:rPr>
              <a:t>Familie</a:t>
            </a:r>
            <a:r>
              <a:rPr lang="en-US" dirty="0">
                <a:sym typeface="Montserrat Light"/>
              </a:rPr>
              <a:t> Glinz</a:t>
            </a:r>
            <a:endParaRPr lang="en-US" dirty="0"/>
          </a:p>
        </p:txBody>
      </p:sp>
      <p:sp>
        <p:nvSpPr>
          <p:cNvPr id="1693" name="Google Shape;1693;p60"/>
          <p:cNvSpPr txBox="1"/>
          <p:nvPr/>
        </p:nvSpPr>
        <p:spPr>
          <a:xfrm>
            <a:off x="5425575" y="4326800"/>
            <a:ext cx="30000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Quelle www.slidesgo.com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8" name="Google Shape;1858;p70"/>
          <p:cNvGrpSpPr/>
          <p:nvPr/>
        </p:nvGrpSpPr>
        <p:grpSpPr>
          <a:xfrm>
            <a:off x="4359318" y="2336007"/>
            <a:ext cx="4628552" cy="2412518"/>
            <a:chOff x="4554824" y="347550"/>
            <a:chExt cx="3170701" cy="4448401"/>
          </a:xfrm>
          <a:blipFill>
            <a:blip r:embed="rId3"/>
            <a:stretch>
              <a:fillRect/>
            </a:stretch>
          </a:blipFill>
        </p:grpSpPr>
        <p:pic>
          <p:nvPicPr>
            <p:cNvPr id="1859" name="Google Shape;1859;p70"/>
            <p:cNvPicPr preferRelativeResize="0"/>
            <p:nvPr/>
          </p:nvPicPr>
          <p:blipFill rotWithShape="1">
            <a:blip r:embed="rId4">
              <a:alphaModFix amt="94000"/>
            </a:blip>
            <a:srcRect l="36268" r="5412"/>
            <a:stretch/>
          </p:blipFill>
          <p:spPr>
            <a:xfrm>
              <a:off x="4554824" y="347550"/>
              <a:ext cx="3170699" cy="4448401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860" name="Google Shape;1860;p70"/>
            <p:cNvSpPr/>
            <p:nvPr/>
          </p:nvSpPr>
          <p:spPr>
            <a:xfrm>
              <a:off x="4554825" y="347550"/>
              <a:ext cx="3170700" cy="4448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2" name="Google Shape;1862;p70"/>
          <p:cNvSpPr txBox="1">
            <a:spLocks noGrp="1"/>
          </p:cNvSpPr>
          <p:nvPr>
            <p:ph type="title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Informationen</a:t>
            </a:r>
            <a:endParaRPr dirty="0"/>
          </a:p>
        </p:txBody>
      </p:sp>
      <p:cxnSp>
        <p:nvCxnSpPr>
          <p:cNvPr id="1869" name="Google Shape;1869;p70"/>
          <p:cNvCxnSpPr/>
          <p:nvPr/>
        </p:nvCxnSpPr>
        <p:spPr>
          <a:xfrm>
            <a:off x="-150641" y="942475"/>
            <a:ext cx="276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1" name="Google Shape;1871;p70"/>
          <p:cNvSpPr txBox="1">
            <a:spLocks noGrp="1"/>
          </p:cNvSpPr>
          <p:nvPr>
            <p:ph type="subTitle" idx="2"/>
          </p:nvPr>
        </p:nvSpPr>
        <p:spPr>
          <a:xfrm>
            <a:off x="334724" y="1000376"/>
            <a:ext cx="3751200" cy="19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e-DE" dirty="0"/>
              <a:t>Zufahrt zum Garten und zum rückwertigen Nebengebäude (Garagentor)  jederzeit umsetzbar aber das wäre Schade um den schönen Garten.</a:t>
            </a:r>
          </a:p>
        </p:txBody>
      </p:sp>
    </p:spTree>
    <p:extLst>
      <p:ext uri="{BB962C8B-B14F-4D97-AF65-F5344CB8AC3E}">
        <p14:creationId xmlns:p14="http://schemas.microsoft.com/office/powerpoint/2010/main" val="329293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p72"/>
          <p:cNvSpPr txBox="1">
            <a:spLocks noGrp="1"/>
          </p:cNvSpPr>
          <p:nvPr>
            <p:ph type="title" idx="6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RECENT SALES</a:t>
            </a:r>
            <a:endParaRPr/>
          </a:p>
        </p:txBody>
      </p:sp>
      <p:sp>
        <p:nvSpPr>
          <p:cNvPr id="1958" name="Google Shape;1958;p72"/>
          <p:cNvSpPr txBox="1">
            <a:spLocks noGrp="1"/>
          </p:cNvSpPr>
          <p:nvPr>
            <p:ph type="title"/>
          </p:nvPr>
        </p:nvSpPr>
        <p:spPr>
          <a:xfrm>
            <a:off x="5963871" y="2732575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Seltene Gelegenheit</a:t>
            </a:r>
            <a:endParaRPr dirty="0"/>
          </a:p>
        </p:txBody>
      </p:sp>
      <p:sp>
        <p:nvSpPr>
          <p:cNvPr id="1960" name="Google Shape;1960;p72"/>
          <p:cNvSpPr txBox="1">
            <a:spLocks noGrp="1"/>
          </p:cNvSpPr>
          <p:nvPr>
            <p:ph type="title" idx="2"/>
          </p:nvPr>
        </p:nvSpPr>
        <p:spPr>
          <a:xfrm>
            <a:off x="5963871" y="3845979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Wunsch erfüllbar</a:t>
            </a:r>
            <a:endParaRPr dirty="0"/>
          </a:p>
        </p:txBody>
      </p:sp>
      <p:sp>
        <p:nvSpPr>
          <p:cNvPr id="1962" name="Google Shape;1962;p72"/>
          <p:cNvSpPr txBox="1">
            <a:spLocks noGrp="1"/>
          </p:cNvSpPr>
          <p:nvPr>
            <p:ph type="title" idx="4"/>
          </p:nvPr>
        </p:nvSpPr>
        <p:spPr>
          <a:xfrm>
            <a:off x="5908688" y="1689200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B</a:t>
            </a:r>
            <a:r>
              <a:rPr lang="en" dirty="0"/>
              <a:t>este Lage</a:t>
            </a:r>
            <a:endParaRPr dirty="0"/>
          </a:p>
        </p:txBody>
      </p:sp>
      <p:sp>
        <p:nvSpPr>
          <p:cNvPr id="1964" name="Google Shape;1964;p72"/>
          <p:cNvSpPr/>
          <p:nvPr/>
        </p:nvSpPr>
        <p:spPr>
          <a:xfrm>
            <a:off x="5013899" y="1441100"/>
            <a:ext cx="666300" cy="666300"/>
          </a:xfrm>
          <a:prstGeom prst="rect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72"/>
          <p:cNvSpPr/>
          <p:nvPr/>
        </p:nvSpPr>
        <p:spPr>
          <a:xfrm>
            <a:off x="5013899" y="2608525"/>
            <a:ext cx="666300" cy="666300"/>
          </a:xfrm>
          <a:prstGeom prst="rect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72"/>
          <p:cNvSpPr/>
          <p:nvPr/>
        </p:nvSpPr>
        <p:spPr>
          <a:xfrm>
            <a:off x="5013899" y="3775950"/>
            <a:ext cx="666300" cy="666300"/>
          </a:xfrm>
          <a:prstGeom prst="rect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7" name="Google Shape;1967;p72"/>
          <p:cNvPicPr preferRelativeResize="0"/>
          <p:nvPr/>
        </p:nvPicPr>
        <p:blipFill>
          <a:blip r:embed="rId3"/>
          <a:srcRect l="26964" r="26964"/>
          <a:stretch/>
        </p:blipFill>
        <p:spPr>
          <a:xfrm>
            <a:off x="0" y="1441100"/>
            <a:ext cx="3758427" cy="376282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  <p:cxnSp>
        <p:nvCxnSpPr>
          <p:cNvPr id="1968" name="Google Shape;1968;p72"/>
          <p:cNvCxnSpPr/>
          <p:nvPr/>
        </p:nvCxnSpPr>
        <p:spPr>
          <a:xfrm>
            <a:off x="-150641" y="942475"/>
            <a:ext cx="3907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69" name="Google Shape;1969;p72"/>
          <p:cNvGrpSpPr/>
          <p:nvPr/>
        </p:nvGrpSpPr>
        <p:grpSpPr>
          <a:xfrm>
            <a:off x="5139083" y="1619165"/>
            <a:ext cx="415930" cy="310177"/>
            <a:chOff x="5216456" y="3725484"/>
            <a:chExt cx="356196" cy="265631"/>
          </a:xfrm>
        </p:grpSpPr>
        <p:sp>
          <p:nvSpPr>
            <p:cNvPr id="1970" name="Google Shape;1970;p72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2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2" name="Google Shape;1972;p72"/>
          <p:cNvGrpSpPr/>
          <p:nvPr/>
        </p:nvGrpSpPr>
        <p:grpSpPr>
          <a:xfrm>
            <a:off x="5139083" y="2786577"/>
            <a:ext cx="415930" cy="310177"/>
            <a:chOff x="5216456" y="3725484"/>
            <a:chExt cx="356196" cy="265631"/>
          </a:xfrm>
        </p:grpSpPr>
        <p:sp>
          <p:nvSpPr>
            <p:cNvPr id="1973" name="Google Shape;1973;p72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2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5" name="Google Shape;1975;p72"/>
          <p:cNvGrpSpPr/>
          <p:nvPr/>
        </p:nvGrpSpPr>
        <p:grpSpPr>
          <a:xfrm>
            <a:off x="5139083" y="3954002"/>
            <a:ext cx="415930" cy="310177"/>
            <a:chOff x="5216456" y="3725484"/>
            <a:chExt cx="356196" cy="265631"/>
          </a:xfrm>
        </p:grpSpPr>
        <p:sp>
          <p:nvSpPr>
            <p:cNvPr id="1976" name="Google Shape;1976;p72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2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Google Shape;2251;p81"/>
          <p:cNvSpPr txBox="1">
            <a:spLocks noGrp="1"/>
          </p:cNvSpPr>
          <p:nvPr>
            <p:ph type="title"/>
          </p:nvPr>
        </p:nvSpPr>
        <p:spPr>
          <a:xfrm>
            <a:off x="4790825" y="601250"/>
            <a:ext cx="3722400" cy="12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Träume nicht dein Leben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p86"/>
          <p:cNvSpPr txBox="1">
            <a:spLocks noGrp="1"/>
          </p:cNvSpPr>
          <p:nvPr>
            <p:ph type="title" idx="2"/>
          </p:nvPr>
        </p:nvSpPr>
        <p:spPr>
          <a:xfrm>
            <a:off x="5643038" y="968076"/>
            <a:ext cx="26904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cxnSp>
        <p:nvCxnSpPr>
          <p:cNvPr id="2344" name="Google Shape;2344;p86"/>
          <p:cNvCxnSpPr/>
          <p:nvPr/>
        </p:nvCxnSpPr>
        <p:spPr>
          <a:xfrm>
            <a:off x="7039475" y="1925525"/>
            <a:ext cx="2268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5" name="Google Shape;2345;p86"/>
          <p:cNvSpPr txBox="1">
            <a:spLocks noGrp="1"/>
          </p:cNvSpPr>
          <p:nvPr>
            <p:ph type="title"/>
          </p:nvPr>
        </p:nvSpPr>
        <p:spPr>
          <a:xfrm>
            <a:off x="4966538" y="2035299"/>
            <a:ext cx="4177462" cy="16580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Verkaufs-prozess</a:t>
            </a:r>
            <a:endParaRPr dirty="0"/>
          </a:p>
        </p:txBody>
      </p:sp>
      <p:sp>
        <p:nvSpPr>
          <p:cNvPr id="2346" name="Google Shape;2346;p86"/>
          <p:cNvSpPr txBox="1">
            <a:spLocks noGrp="1"/>
          </p:cNvSpPr>
          <p:nvPr>
            <p:ph type="subTitle" idx="1"/>
          </p:nvPr>
        </p:nvSpPr>
        <p:spPr>
          <a:xfrm>
            <a:off x="4728638" y="3574675"/>
            <a:ext cx="3604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Wie erwerbe ich dieses Haus ?</a:t>
            </a:r>
            <a:endParaRPr dirty="0"/>
          </a:p>
        </p:txBody>
      </p:sp>
      <p:grpSp>
        <p:nvGrpSpPr>
          <p:cNvPr id="2347" name="Google Shape;2347;p86"/>
          <p:cNvGrpSpPr/>
          <p:nvPr/>
        </p:nvGrpSpPr>
        <p:grpSpPr>
          <a:xfrm rot="-5400000">
            <a:off x="-140350" y="687150"/>
            <a:ext cx="1193550" cy="205725"/>
            <a:chOff x="250425" y="4752475"/>
            <a:chExt cx="1193550" cy="205725"/>
          </a:xfrm>
        </p:grpSpPr>
        <p:grpSp>
          <p:nvGrpSpPr>
            <p:cNvPr id="2348" name="Google Shape;2348;p86"/>
            <p:cNvGrpSpPr/>
            <p:nvPr/>
          </p:nvGrpSpPr>
          <p:grpSpPr>
            <a:xfrm>
              <a:off x="250425" y="4890100"/>
              <a:ext cx="1193550" cy="68100"/>
              <a:chOff x="557300" y="431950"/>
              <a:chExt cx="1193550" cy="68100"/>
            </a:xfrm>
          </p:grpSpPr>
          <p:sp>
            <p:nvSpPr>
              <p:cNvPr id="2349" name="Google Shape;2349;p86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86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86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86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86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86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86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56" name="Google Shape;2356;p86"/>
            <p:cNvGrpSpPr/>
            <p:nvPr/>
          </p:nvGrpSpPr>
          <p:grpSpPr>
            <a:xfrm>
              <a:off x="250425" y="4752475"/>
              <a:ext cx="1193550" cy="68100"/>
              <a:chOff x="557300" y="431950"/>
              <a:chExt cx="1193550" cy="68100"/>
            </a:xfrm>
          </p:grpSpPr>
          <p:sp>
            <p:nvSpPr>
              <p:cNvPr id="2357" name="Google Shape;2357;p86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86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86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86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86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86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86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2" name="Google Shape;2462;p89"/>
          <p:cNvCxnSpPr>
            <a:stCxn id="2463" idx="6"/>
            <a:endCxn id="2464" idx="2"/>
          </p:cNvCxnSpPr>
          <p:nvPr/>
        </p:nvCxnSpPr>
        <p:spPr>
          <a:xfrm>
            <a:off x="1908088" y="3047809"/>
            <a:ext cx="5327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65" name="Google Shape;2465;p89"/>
          <p:cNvSpPr txBox="1">
            <a:spLocks noGrp="1"/>
          </p:cNvSpPr>
          <p:nvPr>
            <p:ph type="title"/>
          </p:nvPr>
        </p:nvSpPr>
        <p:spPr>
          <a:xfrm>
            <a:off x="945150" y="394975"/>
            <a:ext cx="42663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Verkaufsprozess</a:t>
            </a:r>
            <a:endParaRPr dirty="0"/>
          </a:p>
        </p:txBody>
      </p:sp>
      <p:cxnSp>
        <p:nvCxnSpPr>
          <p:cNvPr id="2466" name="Google Shape;2466;p89"/>
          <p:cNvCxnSpPr/>
          <p:nvPr/>
        </p:nvCxnSpPr>
        <p:spPr>
          <a:xfrm>
            <a:off x="-150641" y="942475"/>
            <a:ext cx="4842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63" name="Google Shape;2463;p89"/>
          <p:cNvSpPr/>
          <p:nvPr/>
        </p:nvSpPr>
        <p:spPr>
          <a:xfrm>
            <a:off x="1443388" y="2815459"/>
            <a:ext cx="464700" cy="46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7" name="Google Shape;2467;p89"/>
          <p:cNvSpPr/>
          <p:nvPr/>
        </p:nvSpPr>
        <p:spPr>
          <a:xfrm>
            <a:off x="2891519" y="2815459"/>
            <a:ext cx="464700" cy="46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468" name="Google Shape;2468;p89"/>
          <p:cNvSpPr/>
          <p:nvPr/>
        </p:nvSpPr>
        <p:spPr>
          <a:xfrm>
            <a:off x="4339650" y="2815459"/>
            <a:ext cx="464700" cy="46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469" name="Google Shape;2469;p89"/>
          <p:cNvSpPr/>
          <p:nvPr/>
        </p:nvSpPr>
        <p:spPr>
          <a:xfrm>
            <a:off x="5787781" y="2815459"/>
            <a:ext cx="464700" cy="46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464" name="Google Shape;2464;p89"/>
          <p:cNvSpPr/>
          <p:nvPr/>
        </p:nvSpPr>
        <p:spPr>
          <a:xfrm>
            <a:off x="7235913" y="2815459"/>
            <a:ext cx="464700" cy="46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2470" name="Google Shape;2470;p89"/>
          <p:cNvSpPr txBox="1">
            <a:spLocks noGrp="1"/>
          </p:cNvSpPr>
          <p:nvPr>
            <p:ph type="subTitle" idx="4294967295"/>
          </p:nvPr>
        </p:nvSpPr>
        <p:spPr>
          <a:xfrm>
            <a:off x="836200" y="3885259"/>
            <a:ext cx="16791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Persönlich mit Preis-verhandlungen</a:t>
            </a:r>
            <a:endParaRPr sz="1400" dirty="0"/>
          </a:p>
        </p:txBody>
      </p:sp>
      <p:sp>
        <p:nvSpPr>
          <p:cNvPr id="2471" name="Google Shape;2471;p89"/>
          <p:cNvSpPr txBox="1">
            <a:spLocks noGrp="1"/>
          </p:cNvSpPr>
          <p:nvPr>
            <p:ph type="title" idx="4294967295"/>
          </p:nvPr>
        </p:nvSpPr>
        <p:spPr>
          <a:xfrm>
            <a:off x="847976" y="3570609"/>
            <a:ext cx="16557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Montserrat"/>
                <a:ea typeface="Montserrat"/>
                <a:cs typeface="Montserrat"/>
                <a:sym typeface="Montserrat"/>
              </a:rPr>
              <a:t>Besichtigung</a:t>
            </a:r>
            <a:endParaRPr sz="1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2" name="Google Shape;2472;p89"/>
          <p:cNvSpPr txBox="1">
            <a:spLocks noGrp="1"/>
          </p:cNvSpPr>
          <p:nvPr>
            <p:ph type="subTitle" idx="4294967295"/>
          </p:nvPr>
        </p:nvSpPr>
        <p:spPr>
          <a:xfrm>
            <a:off x="3732450" y="3885259"/>
            <a:ext cx="16791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Inventar, noch auszuführende Arbeiten</a:t>
            </a:r>
            <a:endParaRPr sz="1400" dirty="0"/>
          </a:p>
        </p:txBody>
      </p:sp>
      <p:sp>
        <p:nvSpPr>
          <p:cNvPr id="2473" name="Google Shape;2473;p89"/>
          <p:cNvSpPr txBox="1">
            <a:spLocks noGrp="1"/>
          </p:cNvSpPr>
          <p:nvPr>
            <p:ph type="title" idx="4294967295"/>
          </p:nvPr>
        </p:nvSpPr>
        <p:spPr>
          <a:xfrm>
            <a:off x="3744226" y="3570609"/>
            <a:ext cx="16557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Montserrat"/>
                <a:ea typeface="Montserrat"/>
                <a:cs typeface="Montserrat"/>
                <a:sym typeface="Montserrat"/>
              </a:rPr>
              <a:t>Einigung</a:t>
            </a:r>
            <a:endParaRPr sz="1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4" name="Google Shape;2474;p89"/>
          <p:cNvSpPr txBox="1">
            <a:spLocks noGrp="1"/>
          </p:cNvSpPr>
          <p:nvPr>
            <p:ph type="subTitle" idx="4294967295"/>
          </p:nvPr>
        </p:nvSpPr>
        <p:spPr>
          <a:xfrm>
            <a:off x="6642606" y="4070510"/>
            <a:ext cx="16791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M</a:t>
            </a:r>
            <a:r>
              <a:rPr lang="en" sz="1400" dirty="0"/>
              <a:t>öglich ab 01.01.2025</a:t>
            </a:r>
            <a:endParaRPr sz="1400" dirty="0"/>
          </a:p>
        </p:txBody>
      </p:sp>
      <p:sp>
        <p:nvSpPr>
          <p:cNvPr id="2475" name="Google Shape;2475;p89"/>
          <p:cNvSpPr txBox="1">
            <a:spLocks noGrp="1"/>
          </p:cNvSpPr>
          <p:nvPr>
            <p:ph type="title" idx="4294967295"/>
          </p:nvPr>
        </p:nvSpPr>
        <p:spPr>
          <a:xfrm>
            <a:off x="6379369" y="3570609"/>
            <a:ext cx="2164556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Montserrat"/>
                <a:ea typeface="Montserrat"/>
                <a:cs typeface="Montserrat"/>
                <a:sym typeface="Montserrat"/>
              </a:rPr>
              <a:t>Abschluss und Schlüsselübergabe</a:t>
            </a:r>
            <a:endParaRPr sz="1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6" name="Google Shape;2476;p89"/>
          <p:cNvSpPr txBox="1">
            <a:spLocks noGrp="1"/>
          </p:cNvSpPr>
          <p:nvPr>
            <p:ph type="subTitle" idx="4294967295"/>
          </p:nvPr>
        </p:nvSpPr>
        <p:spPr>
          <a:xfrm>
            <a:off x="5180577" y="1425024"/>
            <a:ext cx="1798867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Finanzierung Notarvertrag unterzeichnen Kaufpreiszahlung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2477" name="Google Shape;2477;p89"/>
          <p:cNvSpPr txBox="1">
            <a:spLocks noGrp="1"/>
          </p:cNvSpPr>
          <p:nvPr>
            <p:ph type="title" idx="4294967295"/>
          </p:nvPr>
        </p:nvSpPr>
        <p:spPr>
          <a:xfrm>
            <a:off x="5211450" y="1135493"/>
            <a:ext cx="16557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Montserrat"/>
                <a:ea typeface="Montserrat"/>
                <a:cs typeface="Montserrat"/>
                <a:sym typeface="Montserrat"/>
              </a:rPr>
              <a:t>Käufer</a:t>
            </a:r>
            <a:endParaRPr sz="1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8" name="Google Shape;2478;p89"/>
          <p:cNvSpPr txBox="1">
            <a:spLocks noGrp="1"/>
          </p:cNvSpPr>
          <p:nvPr>
            <p:ph type="subTitle" idx="4294967295"/>
          </p:nvPr>
        </p:nvSpPr>
        <p:spPr>
          <a:xfrm>
            <a:off x="2086697" y="1608095"/>
            <a:ext cx="1983205" cy="8852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Preiseinigung mit Käufer, </a:t>
            </a:r>
            <a:r>
              <a:rPr lang="en" dirty="0"/>
              <a:t>v</a:t>
            </a:r>
            <a:r>
              <a:rPr lang="en" sz="1400" dirty="0"/>
              <a:t>ereinbarte Arbeiten erledigen</a:t>
            </a:r>
            <a:endParaRPr sz="1400" dirty="0"/>
          </a:p>
        </p:txBody>
      </p:sp>
      <p:sp>
        <p:nvSpPr>
          <p:cNvPr id="2479" name="Google Shape;2479;p89"/>
          <p:cNvSpPr txBox="1">
            <a:spLocks noGrp="1"/>
          </p:cNvSpPr>
          <p:nvPr>
            <p:ph type="title" idx="4294967295"/>
          </p:nvPr>
        </p:nvSpPr>
        <p:spPr>
          <a:xfrm>
            <a:off x="2296019" y="1158218"/>
            <a:ext cx="16557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Montserrat"/>
                <a:ea typeface="Montserrat"/>
                <a:cs typeface="Montserrat"/>
                <a:sym typeface="Montserrat"/>
              </a:rPr>
              <a:t>Verkäufer</a:t>
            </a:r>
            <a:endParaRPr sz="1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480" name="Google Shape;2480;p89"/>
          <p:cNvCxnSpPr>
            <a:stCxn id="2463" idx="4"/>
            <a:endCxn id="2471" idx="0"/>
          </p:cNvCxnSpPr>
          <p:nvPr/>
        </p:nvCxnSpPr>
        <p:spPr>
          <a:xfrm>
            <a:off x="1675738" y="3280159"/>
            <a:ext cx="0" cy="290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1" name="Google Shape;2481;p89"/>
          <p:cNvCxnSpPr>
            <a:stCxn id="2468" idx="4"/>
            <a:endCxn id="2473" idx="0"/>
          </p:cNvCxnSpPr>
          <p:nvPr/>
        </p:nvCxnSpPr>
        <p:spPr>
          <a:xfrm>
            <a:off x="4572000" y="3280159"/>
            <a:ext cx="0" cy="290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2" name="Google Shape;2482;p89"/>
          <p:cNvCxnSpPr>
            <a:cxnSpLocks/>
            <a:stCxn id="2464" idx="4"/>
            <a:endCxn id="2475" idx="0"/>
          </p:cNvCxnSpPr>
          <p:nvPr/>
        </p:nvCxnSpPr>
        <p:spPr>
          <a:xfrm flipH="1">
            <a:off x="7461647" y="3280159"/>
            <a:ext cx="6616" cy="29045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3" name="Google Shape;2483;p89"/>
          <p:cNvCxnSpPr/>
          <p:nvPr/>
        </p:nvCxnSpPr>
        <p:spPr>
          <a:xfrm rot="10800000">
            <a:off x="3123875" y="2525059"/>
            <a:ext cx="0" cy="290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4" name="Google Shape;2484;p89"/>
          <p:cNvCxnSpPr/>
          <p:nvPr/>
        </p:nvCxnSpPr>
        <p:spPr>
          <a:xfrm rot="10800000">
            <a:off x="6020125" y="2525059"/>
            <a:ext cx="0" cy="290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2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6" name="Google Shape;2516;p91"/>
          <p:cNvSpPr txBox="1">
            <a:spLocks noGrp="1"/>
          </p:cNvSpPr>
          <p:nvPr>
            <p:ph type="title"/>
          </p:nvPr>
        </p:nvSpPr>
        <p:spPr>
          <a:xfrm>
            <a:off x="665400" y="2537250"/>
            <a:ext cx="3036900" cy="207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>
                <a:solidFill>
                  <a:schemeClr val="accent1"/>
                </a:solidFill>
              </a:rPr>
              <a:t>PICTURE</a:t>
            </a:r>
            <a:r>
              <a:rPr lang="en"/>
              <a:t> IS WORTH A THOUSAND </a:t>
            </a:r>
            <a:r>
              <a:rPr lang="en">
                <a:solidFill>
                  <a:schemeClr val="dk1"/>
                </a:solidFill>
              </a:rPr>
              <a:t>WORDS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2517" name="Google Shape;2517;p91"/>
          <p:cNvCxnSpPr/>
          <p:nvPr/>
        </p:nvCxnSpPr>
        <p:spPr>
          <a:xfrm>
            <a:off x="-240093" y="4795950"/>
            <a:ext cx="3170700" cy="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8" name="Google Shape;2518;p91"/>
          <p:cNvCxnSpPr/>
          <p:nvPr/>
        </p:nvCxnSpPr>
        <p:spPr>
          <a:xfrm>
            <a:off x="-240093" y="2805106"/>
            <a:ext cx="3170700" cy="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2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" name="Google Shape;2523;p92"/>
          <p:cNvSpPr txBox="1">
            <a:spLocks noGrp="1"/>
          </p:cNvSpPr>
          <p:nvPr>
            <p:ph type="title"/>
          </p:nvPr>
        </p:nvSpPr>
        <p:spPr>
          <a:xfrm>
            <a:off x="5464725" y="823725"/>
            <a:ext cx="3036900" cy="22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>
                <a:solidFill>
                  <a:schemeClr val="accent1"/>
                </a:solidFill>
              </a:rPr>
              <a:t>PICTURE</a:t>
            </a:r>
            <a:r>
              <a:rPr lang="en"/>
              <a:t> IS WORTH A THOUSAND </a:t>
            </a:r>
            <a:r>
              <a:rPr lang="en">
                <a:solidFill>
                  <a:schemeClr val="dk1"/>
                </a:solidFill>
              </a:rPr>
              <a:t>WORDS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2524" name="Google Shape;2524;p92"/>
          <p:cNvCxnSpPr/>
          <p:nvPr/>
        </p:nvCxnSpPr>
        <p:spPr>
          <a:xfrm>
            <a:off x="5973307" y="3125800"/>
            <a:ext cx="3170700" cy="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5" name="Google Shape;2525;p92"/>
          <p:cNvCxnSpPr/>
          <p:nvPr/>
        </p:nvCxnSpPr>
        <p:spPr>
          <a:xfrm>
            <a:off x="5973307" y="714331"/>
            <a:ext cx="3170700" cy="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p93"/>
          <p:cNvSpPr txBox="1">
            <a:spLocks noGrp="1"/>
          </p:cNvSpPr>
          <p:nvPr>
            <p:ph type="title" idx="4294967295"/>
          </p:nvPr>
        </p:nvSpPr>
        <p:spPr>
          <a:xfrm>
            <a:off x="809132" y="968076"/>
            <a:ext cx="2690400" cy="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  <p:cxnSp>
        <p:nvCxnSpPr>
          <p:cNvPr id="2531" name="Google Shape;2531;p93"/>
          <p:cNvCxnSpPr/>
          <p:nvPr/>
        </p:nvCxnSpPr>
        <p:spPr>
          <a:xfrm>
            <a:off x="-170193" y="1925525"/>
            <a:ext cx="2272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2" name="Google Shape;2532;p93"/>
          <p:cNvSpPr txBox="1">
            <a:spLocks noGrp="1"/>
          </p:cNvSpPr>
          <p:nvPr>
            <p:ph type="title"/>
          </p:nvPr>
        </p:nvSpPr>
        <p:spPr>
          <a:xfrm>
            <a:off x="809125" y="2035300"/>
            <a:ext cx="33669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Der  Preis</a:t>
            </a:r>
            <a:endParaRPr dirty="0"/>
          </a:p>
        </p:txBody>
      </p:sp>
      <p:sp>
        <p:nvSpPr>
          <p:cNvPr id="2533" name="Google Shape;2533;p93"/>
          <p:cNvSpPr txBox="1">
            <a:spLocks noGrp="1"/>
          </p:cNvSpPr>
          <p:nvPr>
            <p:ph type="subTitle" idx="1"/>
          </p:nvPr>
        </p:nvSpPr>
        <p:spPr>
          <a:xfrm>
            <a:off x="809125" y="3574675"/>
            <a:ext cx="3604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I</a:t>
            </a:r>
            <a:r>
              <a:rPr lang="en" dirty="0"/>
              <a:t>st verhandelbar und abhängig von Absprachen</a:t>
            </a:r>
            <a:endParaRPr dirty="0"/>
          </a:p>
        </p:txBody>
      </p:sp>
      <p:sp>
        <p:nvSpPr>
          <p:cNvPr id="2534" name="Google Shape;2534;p93"/>
          <p:cNvSpPr txBox="1">
            <a:spLocks noGrp="1"/>
          </p:cNvSpPr>
          <p:nvPr>
            <p:ph type="title" idx="2"/>
          </p:nvPr>
        </p:nvSpPr>
        <p:spPr>
          <a:xfrm>
            <a:off x="809132" y="968076"/>
            <a:ext cx="26904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6" name="Google Shape;2586;p95"/>
          <p:cNvSpPr txBox="1">
            <a:spLocks noGrp="1"/>
          </p:cNvSpPr>
          <p:nvPr>
            <p:ph type="title"/>
          </p:nvPr>
        </p:nvSpPr>
        <p:spPr>
          <a:xfrm>
            <a:off x="945150" y="394975"/>
            <a:ext cx="52989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Preisverhandlungen</a:t>
            </a:r>
            <a:endParaRPr dirty="0"/>
          </a:p>
        </p:txBody>
      </p:sp>
      <p:sp>
        <p:nvSpPr>
          <p:cNvPr id="2587" name="Google Shape;2587;p95"/>
          <p:cNvSpPr/>
          <p:nvPr/>
        </p:nvSpPr>
        <p:spPr>
          <a:xfrm>
            <a:off x="3473550" y="2577525"/>
            <a:ext cx="2196900" cy="69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Einigung Kaufpreis</a:t>
            </a:r>
            <a:endParaRPr sz="1200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88" name="Google Shape;2588;p95"/>
          <p:cNvSpPr/>
          <p:nvPr/>
        </p:nvSpPr>
        <p:spPr>
          <a:xfrm>
            <a:off x="3473550" y="3406625"/>
            <a:ext cx="2196900" cy="69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Käufer Vorstellung</a:t>
            </a:r>
            <a:endParaRPr sz="1200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89" name="Google Shape;2589;p95"/>
          <p:cNvSpPr/>
          <p:nvPr/>
        </p:nvSpPr>
        <p:spPr>
          <a:xfrm>
            <a:off x="3473550" y="1748425"/>
            <a:ext cx="2196900" cy="69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Verkäufer Vorstellung</a:t>
            </a:r>
            <a:endParaRPr sz="1200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90" name="Google Shape;2590;p95"/>
          <p:cNvSpPr txBox="1">
            <a:spLocks noGrp="1"/>
          </p:cNvSpPr>
          <p:nvPr>
            <p:ph type="subTitle" idx="4294967295"/>
          </p:nvPr>
        </p:nvSpPr>
        <p:spPr>
          <a:xfrm>
            <a:off x="6170388" y="1787125"/>
            <a:ext cx="2121000" cy="6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Jeder muss damit ein gutes Gefühl haben…</a:t>
            </a:r>
            <a:endParaRPr sz="1400" dirty="0"/>
          </a:p>
        </p:txBody>
      </p:sp>
      <p:sp>
        <p:nvSpPr>
          <p:cNvPr id="2591" name="Google Shape;2591;p95"/>
          <p:cNvSpPr txBox="1">
            <a:spLocks noGrp="1"/>
          </p:cNvSpPr>
          <p:nvPr>
            <p:ph type="subTitle" idx="4294967295"/>
          </p:nvPr>
        </p:nvSpPr>
        <p:spPr>
          <a:xfrm>
            <a:off x="852613" y="3445325"/>
            <a:ext cx="2121000" cy="6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Ehrlich und Fair</a:t>
            </a:r>
            <a:endParaRPr sz="1400" dirty="0"/>
          </a:p>
        </p:txBody>
      </p:sp>
      <p:cxnSp>
        <p:nvCxnSpPr>
          <p:cNvPr id="2592" name="Google Shape;2592;p95"/>
          <p:cNvCxnSpPr/>
          <p:nvPr/>
        </p:nvCxnSpPr>
        <p:spPr>
          <a:xfrm>
            <a:off x="5863163" y="1748425"/>
            <a:ext cx="0" cy="2349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593" name="Google Shape;2593;p95"/>
          <p:cNvCxnSpPr/>
          <p:nvPr/>
        </p:nvCxnSpPr>
        <p:spPr>
          <a:xfrm>
            <a:off x="3280838" y="1748425"/>
            <a:ext cx="0" cy="2349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594" name="Google Shape;2594;p95"/>
          <p:cNvCxnSpPr/>
          <p:nvPr/>
        </p:nvCxnSpPr>
        <p:spPr>
          <a:xfrm>
            <a:off x="-150641" y="942475"/>
            <a:ext cx="6117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3" name="Google Shape;2673;p100"/>
          <p:cNvGrpSpPr/>
          <p:nvPr/>
        </p:nvGrpSpPr>
        <p:grpSpPr>
          <a:xfrm>
            <a:off x="0" y="1378425"/>
            <a:ext cx="6486300" cy="2682901"/>
            <a:chOff x="0" y="1378425"/>
            <a:chExt cx="6486300" cy="2682901"/>
          </a:xfrm>
        </p:grpSpPr>
        <p:pic>
          <p:nvPicPr>
            <p:cNvPr id="2674" name="Google Shape;2674;p100"/>
            <p:cNvPicPr preferRelativeResize="0"/>
            <p:nvPr/>
          </p:nvPicPr>
          <p:blipFill rotWithShape="1">
            <a:blip r:embed="rId3">
              <a:alphaModFix/>
            </a:blip>
            <a:srcRect t="21284" b="21284"/>
            <a:stretch/>
          </p:blipFill>
          <p:spPr>
            <a:xfrm flipH="1">
              <a:off x="5" y="1378425"/>
              <a:ext cx="6486295" cy="26829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75" name="Google Shape;2675;p100"/>
            <p:cNvSpPr/>
            <p:nvPr/>
          </p:nvSpPr>
          <p:spPr>
            <a:xfrm flipH="1">
              <a:off x="0" y="1378425"/>
              <a:ext cx="6486300" cy="2682900"/>
            </a:xfrm>
            <a:prstGeom prst="rect">
              <a:avLst/>
            </a:prstGeom>
            <a:solidFill>
              <a:srgbClr val="FFFFF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6" name="Google Shape;2676;p100"/>
          <p:cNvSpPr/>
          <p:nvPr/>
        </p:nvSpPr>
        <p:spPr>
          <a:xfrm>
            <a:off x="4945325" y="2201075"/>
            <a:ext cx="4217400" cy="21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77" name="Google Shape;2677;p100"/>
          <p:cNvSpPr txBox="1">
            <a:spLocks noGrp="1"/>
          </p:cNvSpPr>
          <p:nvPr>
            <p:ph type="title" idx="2"/>
          </p:nvPr>
        </p:nvSpPr>
        <p:spPr>
          <a:xfrm>
            <a:off x="5859725" y="964550"/>
            <a:ext cx="2690400" cy="9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/>
          </a:p>
        </p:txBody>
      </p:sp>
      <p:cxnSp>
        <p:nvCxnSpPr>
          <p:cNvPr id="2678" name="Google Shape;2678;p100"/>
          <p:cNvCxnSpPr/>
          <p:nvPr/>
        </p:nvCxnSpPr>
        <p:spPr>
          <a:xfrm>
            <a:off x="6965544" y="1925525"/>
            <a:ext cx="2268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79" name="Google Shape;2679;p100"/>
          <p:cNvSpPr txBox="1">
            <a:spLocks noGrp="1"/>
          </p:cNvSpPr>
          <p:nvPr>
            <p:ph type="title"/>
          </p:nvPr>
        </p:nvSpPr>
        <p:spPr>
          <a:xfrm>
            <a:off x="5192375" y="2379475"/>
            <a:ext cx="3357600" cy="12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Die Umgebung</a:t>
            </a:r>
            <a:endParaRPr dirty="0"/>
          </a:p>
        </p:txBody>
      </p:sp>
      <p:sp>
        <p:nvSpPr>
          <p:cNvPr id="2680" name="Google Shape;2680;p100"/>
          <p:cNvSpPr txBox="1">
            <a:spLocks noGrp="1"/>
          </p:cNvSpPr>
          <p:nvPr>
            <p:ph type="subTitle" idx="1"/>
          </p:nvPr>
        </p:nvSpPr>
        <p:spPr>
          <a:xfrm>
            <a:off x="5638525" y="3571350"/>
            <a:ext cx="2911500" cy="60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Erholungsfaktor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150 Prozent</a:t>
            </a:r>
            <a:endParaRPr dirty="0"/>
          </a:p>
        </p:txBody>
      </p:sp>
      <p:grpSp>
        <p:nvGrpSpPr>
          <p:cNvPr id="2681" name="Google Shape;2681;p100"/>
          <p:cNvGrpSpPr/>
          <p:nvPr/>
        </p:nvGrpSpPr>
        <p:grpSpPr>
          <a:xfrm flipH="1">
            <a:off x="402747" y="345672"/>
            <a:ext cx="486100" cy="1193550"/>
            <a:chOff x="8255228" y="345697"/>
            <a:chExt cx="486100" cy="1193550"/>
          </a:xfrm>
        </p:grpSpPr>
        <p:grpSp>
          <p:nvGrpSpPr>
            <p:cNvPr id="2682" name="Google Shape;2682;p100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2683" name="Google Shape;2683;p100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2684" name="Google Shape;2684;p100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5" name="Google Shape;2685;p100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6" name="Google Shape;2686;p100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7" name="Google Shape;2687;p100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8" name="Google Shape;2688;p100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9" name="Google Shape;2689;p100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0" name="Google Shape;2690;p100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91" name="Google Shape;2691;p100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2692" name="Google Shape;2692;p100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3" name="Google Shape;2693;p100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4" name="Google Shape;2694;p100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5" name="Google Shape;2695;p100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6" name="Google Shape;2696;p100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7" name="Google Shape;2697;p100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8" name="Google Shape;2698;p100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699" name="Google Shape;2699;p100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2700" name="Google Shape;2700;p100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2701" name="Google Shape;2701;p100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2" name="Google Shape;2702;p100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3" name="Google Shape;2703;p100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4" name="Google Shape;2704;p100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5" name="Google Shape;2705;p100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6" name="Google Shape;2706;p100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7" name="Google Shape;2707;p100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08" name="Google Shape;2708;p100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2709" name="Google Shape;2709;p100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0" name="Google Shape;2710;p100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1" name="Google Shape;2711;p100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2" name="Google Shape;2712;p100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3" name="Google Shape;2713;p100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4" name="Google Shape;2714;p100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5" name="Google Shape;2715;p100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62"/>
          <p:cNvSpPr txBox="1">
            <a:spLocks noGrp="1"/>
          </p:cNvSpPr>
          <p:nvPr>
            <p:ph type="title"/>
          </p:nvPr>
        </p:nvSpPr>
        <p:spPr>
          <a:xfrm>
            <a:off x="2480700" y="1370519"/>
            <a:ext cx="4182600" cy="13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HALLO</a:t>
            </a:r>
            <a:r>
              <a:rPr lang="en" dirty="0">
                <a:solidFill>
                  <a:schemeClr val="accent1"/>
                </a:solidFill>
              </a:rPr>
              <a:t>!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708" name="Google Shape;1708;p62"/>
          <p:cNvSpPr txBox="1">
            <a:spLocks noGrp="1"/>
          </p:cNvSpPr>
          <p:nvPr>
            <p:ph type="subTitle" idx="1"/>
          </p:nvPr>
        </p:nvSpPr>
        <p:spPr>
          <a:xfrm>
            <a:off x="2665625" y="2731100"/>
            <a:ext cx="3629100" cy="10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hlinkClick r:id="rId3"/>
              </a:rPr>
              <a:t>Kontaktdaten: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hlinkClick r:id="rId3"/>
              </a:rPr>
              <a:t>g</a:t>
            </a:r>
            <a:r>
              <a:rPr lang="en" dirty="0">
                <a:hlinkClick r:id="rId3"/>
              </a:rPr>
              <a:t>linz.tobias@gmail.com</a:t>
            </a: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Handy, </a:t>
            </a:r>
            <a:r>
              <a:rPr lang="de-DE" dirty="0"/>
              <a:t>WhatsApp</a:t>
            </a:r>
            <a:r>
              <a:rPr lang="en" dirty="0"/>
              <a:t> 01573 / 43 45 600 </a:t>
            </a:r>
            <a:endParaRPr dirty="0"/>
          </a:p>
        </p:txBody>
      </p:sp>
      <p:cxnSp>
        <p:nvCxnSpPr>
          <p:cNvPr id="1709" name="Google Shape;1709;p62"/>
          <p:cNvCxnSpPr/>
          <p:nvPr/>
        </p:nvCxnSpPr>
        <p:spPr>
          <a:xfrm>
            <a:off x="-150641" y="942475"/>
            <a:ext cx="5885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0" name="Google Shape;2720;p101"/>
          <p:cNvSpPr txBox="1">
            <a:spLocks noGrp="1"/>
          </p:cNvSpPr>
          <p:nvPr>
            <p:ph type="title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Dieksanderkoog</a:t>
            </a:r>
            <a:endParaRPr dirty="0"/>
          </a:p>
        </p:txBody>
      </p:sp>
      <p:cxnSp>
        <p:nvCxnSpPr>
          <p:cNvPr id="2721" name="Google Shape;2721;p101"/>
          <p:cNvCxnSpPr/>
          <p:nvPr/>
        </p:nvCxnSpPr>
        <p:spPr>
          <a:xfrm>
            <a:off x="-150641" y="942475"/>
            <a:ext cx="4692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2" name="Google Shape;2722;p101"/>
          <p:cNvSpPr txBox="1">
            <a:spLocks noGrp="1"/>
          </p:cNvSpPr>
          <p:nvPr>
            <p:ph type="title" idx="2"/>
          </p:nvPr>
        </p:nvSpPr>
        <p:spPr>
          <a:xfrm>
            <a:off x="945150" y="2040067"/>
            <a:ext cx="2448900" cy="74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Dieksanderkoog ist ein Vorort von </a:t>
            </a:r>
            <a:r>
              <a:rPr lang="de-DE" dirty="0"/>
              <a:t>Friedrichskoog </a:t>
            </a:r>
            <a:endParaRPr dirty="0"/>
          </a:p>
        </p:txBody>
      </p:sp>
      <p:sp>
        <p:nvSpPr>
          <p:cNvPr id="2723" name="Google Shape;2723;p101"/>
          <p:cNvSpPr txBox="1">
            <a:spLocks noGrp="1"/>
          </p:cNvSpPr>
          <p:nvPr>
            <p:ph type="subTitle" idx="1"/>
          </p:nvPr>
        </p:nvSpPr>
        <p:spPr>
          <a:xfrm>
            <a:off x="945150" y="2796020"/>
            <a:ext cx="24489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Friedrichskoog ist bekannt für die Seehundstation (NDR), der ehemalige Hafen und der Badestrand</a:t>
            </a:r>
            <a:endParaRPr dirty="0"/>
          </a:p>
        </p:txBody>
      </p:sp>
      <p:pic>
        <p:nvPicPr>
          <p:cNvPr id="2724" name="Google Shape;2724;p101"/>
          <p:cNvPicPr preferRelativeResize="0"/>
          <p:nvPr/>
        </p:nvPicPr>
        <p:blipFill>
          <a:blip r:embed="rId3"/>
          <a:srcRect/>
          <a:stretch/>
        </p:blipFill>
        <p:spPr>
          <a:xfrm>
            <a:off x="4511925" y="2501089"/>
            <a:ext cx="4661740" cy="214906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2" name="Google Shape;2802;p107"/>
          <p:cNvSpPr/>
          <p:nvPr/>
        </p:nvSpPr>
        <p:spPr>
          <a:xfrm rot="5400000">
            <a:off x="5348088" y="14300"/>
            <a:ext cx="1797300" cy="3002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03" name="Google Shape;2803;p107"/>
          <p:cNvSpPr/>
          <p:nvPr/>
        </p:nvSpPr>
        <p:spPr>
          <a:xfrm rot="5400000">
            <a:off x="5348088" y="2127100"/>
            <a:ext cx="1797300" cy="3002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04" name="Google Shape;2804;p107"/>
          <p:cNvSpPr/>
          <p:nvPr/>
        </p:nvSpPr>
        <p:spPr>
          <a:xfrm rot="5400000">
            <a:off x="1998613" y="2127100"/>
            <a:ext cx="1797300" cy="300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05" name="Google Shape;2805;p107"/>
          <p:cNvSpPr/>
          <p:nvPr/>
        </p:nvSpPr>
        <p:spPr>
          <a:xfrm rot="5400000">
            <a:off x="1998613" y="14300"/>
            <a:ext cx="1797300" cy="300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06" name="Google Shape;2806;p107"/>
          <p:cNvSpPr txBox="1">
            <a:spLocks noGrp="1"/>
          </p:cNvSpPr>
          <p:nvPr>
            <p:ph type="title"/>
          </p:nvPr>
        </p:nvSpPr>
        <p:spPr>
          <a:xfrm>
            <a:off x="1541863" y="889016"/>
            <a:ext cx="2710800" cy="7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Vorteil 1</a:t>
            </a:r>
            <a:endParaRPr dirty="0"/>
          </a:p>
        </p:txBody>
      </p:sp>
      <p:sp>
        <p:nvSpPr>
          <p:cNvPr id="2807" name="Google Shape;2807;p107"/>
          <p:cNvSpPr txBox="1">
            <a:spLocks noGrp="1"/>
          </p:cNvSpPr>
          <p:nvPr>
            <p:ph type="subTitle" idx="4294967295"/>
          </p:nvPr>
        </p:nvSpPr>
        <p:spPr>
          <a:xfrm>
            <a:off x="4891338" y="1547166"/>
            <a:ext cx="27108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808" name="Google Shape;2808;p107"/>
          <p:cNvSpPr txBox="1">
            <a:spLocks noGrp="1"/>
          </p:cNvSpPr>
          <p:nvPr>
            <p:ph type="subTitle" idx="3"/>
          </p:nvPr>
        </p:nvSpPr>
        <p:spPr>
          <a:xfrm>
            <a:off x="4891338" y="1547166"/>
            <a:ext cx="27108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Vermietung und Betreuung über uns möglich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09" name="Google Shape;2809;p107"/>
          <p:cNvSpPr txBox="1">
            <a:spLocks noGrp="1"/>
          </p:cNvSpPr>
          <p:nvPr>
            <p:ph type="title" idx="4294967295"/>
          </p:nvPr>
        </p:nvSpPr>
        <p:spPr>
          <a:xfrm>
            <a:off x="4891338" y="3001803"/>
            <a:ext cx="2710800" cy="7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$145,000</a:t>
            </a:r>
            <a:endParaRPr/>
          </a:p>
        </p:txBody>
      </p:sp>
      <p:sp>
        <p:nvSpPr>
          <p:cNvPr id="2810" name="Google Shape;2810;p107"/>
          <p:cNvSpPr txBox="1">
            <a:spLocks noGrp="1"/>
          </p:cNvSpPr>
          <p:nvPr>
            <p:ph type="subTitle" idx="1"/>
          </p:nvPr>
        </p:nvSpPr>
        <p:spPr>
          <a:xfrm>
            <a:off x="1541863" y="1511691"/>
            <a:ext cx="27108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Gelegen in einem großen Feriengebiet Büsum, St. Peter-Ording, Husum</a:t>
            </a:r>
            <a:endParaRPr dirty="0"/>
          </a:p>
        </p:txBody>
      </p:sp>
      <p:sp>
        <p:nvSpPr>
          <p:cNvPr id="2811" name="Google Shape;2811;p107"/>
          <p:cNvSpPr txBox="1">
            <a:spLocks noGrp="1"/>
          </p:cNvSpPr>
          <p:nvPr>
            <p:ph type="title" idx="4"/>
          </p:nvPr>
        </p:nvSpPr>
        <p:spPr>
          <a:xfrm>
            <a:off x="1541863" y="3001803"/>
            <a:ext cx="2710800" cy="7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Vorteil 3</a:t>
            </a:r>
            <a:endParaRPr dirty="0"/>
          </a:p>
        </p:txBody>
      </p:sp>
      <p:sp>
        <p:nvSpPr>
          <p:cNvPr id="2812" name="Google Shape;2812;p107"/>
          <p:cNvSpPr txBox="1">
            <a:spLocks noGrp="1"/>
          </p:cNvSpPr>
          <p:nvPr>
            <p:ph type="subTitle" idx="5"/>
          </p:nvPr>
        </p:nvSpPr>
        <p:spPr>
          <a:xfrm>
            <a:off x="1541863" y="3624479"/>
            <a:ext cx="27108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Nord- und Ostsee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Dänemark, Hamburg kurze Wege</a:t>
            </a:r>
            <a:endParaRPr dirty="0"/>
          </a:p>
        </p:txBody>
      </p:sp>
      <p:sp>
        <p:nvSpPr>
          <p:cNvPr id="2813" name="Google Shape;2813;p107"/>
          <p:cNvSpPr txBox="1">
            <a:spLocks noGrp="1"/>
          </p:cNvSpPr>
          <p:nvPr>
            <p:ph type="title" idx="6"/>
          </p:nvPr>
        </p:nvSpPr>
        <p:spPr>
          <a:xfrm>
            <a:off x="4891338" y="3001803"/>
            <a:ext cx="2710800" cy="7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Vorteil 4</a:t>
            </a:r>
            <a:endParaRPr dirty="0"/>
          </a:p>
        </p:txBody>
      </p:sp>
      <p:sp>
        <p:nvSpPr>
          <p:cNvPr id="2814" name="Google Shape;2814;p107"/>
          <p:cNvSpPr txBox="1">
            <a:spLocks noGrp="1"/>
          </p:cNvSpPr>
          <p:nvPr>
            <p:ph type="subTitle" idx="7"/>
          </p:nvPr>
        </p:nvSpPr>
        <p:spPr>
          <a:xfrm>
            <a:off x="4891338" y="3624479"/>
            <a:ext cx="27108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Selbst einziehen, vermieten oder Feriengastgeber sein</a:t>
            </a:r>
            <a:endParaRPr dirty="0"/>
          </a:p>
        </p:txBody>
      </p:sp>
      <p:sp>
        <p:nvSpPr>
          <p:cNvPr id="2815" name="Google Shape;2815;p107"/>
          <p:cNvSpPr txBox="1">
            <a:spLocks noGrp="1"/>
          </p:cNvSpPr>
          <p:nvPr>
            <p:ph type="title" idx="2"/>
          </p:nvPr>
        </p:nvSpPr>
        <p:spPr>
          <a:xfrm>
            <a:off x="4891338" y="924491"/>
            <a:ext cx="2710800" cy="7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Vorteil 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0" name="Google Shape;2820;p108"/>
          <p:cNvSpPr txBox="1">
            <a:spLocks noGrp="1"/>
          </p:cNvSpPr>
          <p:nvPr>
            <p:ph type="title" idx="4294967295"/>
          </p:nvPr>
        </p:nvSpPr>
        <p:spPr>
          <a:xfrm>
            <a:off x="809132" y="968076"/>
            <a:ext cx="2690400" cy="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05.</a:t>
            </a:r>
            <a:endParaRPr/>
          </a:p>
        </p:txBody>
      </p:sp>
      <p:cxnSp>
        <p:nvCxnSpPr>
          <p:cNvPr id="2821" name="Google Shape;2821;p108"/>
          <p:cNvCxnSpPr/>
          <p:nvPr/>
        </p:nvCxnSpPr>
        <p:spPr>
          <a:xfrm>
            <a:off x="-180755" y="1925525"/>
            <a:ext cx="2272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2" name="Google Shape;2822;p108"/>
          <p:cNvSpPr txBox="1">
            <a:spLocks noGrp="1"/>
          </p:cNvSpPr>
          <p:nvPr>
            <p:ph type="title"/>
          </p:nvPr>
        </p:nvSpPr>
        <p:spPr>
          <a:xfrm>
            <a:off x="809125" y="2035300"/>
            <a:ext cx="33669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Einnahmen</a:t>
            </a:r>
            <a:endParaRPr dirty="0"/>
          </a:p>
        </p:txBody>
      </p:sp>
      <p:sp>
        <p:nvSpPr>
          <p:cNvPr id="2823" name="Google Shape;2823;p108"/>
          <p:cNvSpPr txBox="1">
            <a:spLocks noGrp="1"/>
          </p:cNvSpPr>
          <p:nvPr>
            <p:ph type="subTitle" idx="1"/>
          </p:nvPr>
        </p:nvSpPr>
        <p:spPr>
          <a:xfrm>
            <a:off x="809125" y="3574675"/>
            <a:ext cx="3604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Feriengastgeber, Vermieter oder Eigennutzung. Endlose Möglichkeiten.</a:t>
            </a:r>
            <a:endParaRPr dirty="0"/>
          </a:p>
        </p:txBody>
      </p:sp>
      <p:sp>
        <p:nvSpPr>
          <p:cNvPr id="2824" name="Google Shape;2824;p108"/>
          <p:cNvSpPr txBox="1">
            <a:spLocks noGrp="1"/>
          </p:cNvSpPr>
          <p:nvPr>
            <p:ph type="title" idx="2"/>
          </p:nvPr>
        </p:nvSpPr>
        <p:spPr>
          <a:xfrm>
            <a:off x="809132" y="968076"/>
            <a:ext cx="26904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6" name="Google Shape;2876;p110"/>
          <p:cNvSpPr/>
          <p:nvPr/>
        </p:nvSpPr>
        <p:spPr>
          <a:xfrm>
            <a:off x="6129338" y="1487449"/>
            <a:ext cx="1443037" cy="156509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7" name="Google Shape;2877;p110"/>
          <p:cNvSpPr/>
          <p:nvPr/>
        </p:nvSpPr>
        <p:spPr>
          <a:xfrm>
            <a:off x="3948276" y="1614698"/>
            <a:ext cx="1443037" cy="1437835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8" name="Google Shape;2878;p110"/>
          <p:cNvSpPr/>
          <p:nvPr/>
        </p:nvSpPr>
        <p:spPr>
          <a:xfrm>
            <a:off x="1376083" y="1466443"/>
            <a:ext cx="1586100" cy="15861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0" name="Google Shape;2880;p110"/>
          <p:cNvSpPr txBox="1">
            <a:spLocks noGrp="1"/>
          </p:cNvSpPr>
          <p:nvPr>
            <p:ph type="title"/>
          </p:nvPr>
        </p:nvSpPr>
        <p:spPr>
          <a:xfrm>
            <a:off x="121445" y="338928"/>
            <a:ext cx="7137712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Träume nicht dein Leben, lebe deinen Traum</a:t>
            </a:r>
            <a:r>
              <a:rPr lang="en" dirty="0">
                <a:sym typeface="Wingdings" panose="05000000000000000000" pitchFamily="2" charset="2"/>
              </a:rPr>
              <a:t></a:t>
            </a:r>
            <a:endParaRPr dirty="0"/>
          </a:p>
        </p:txBody>
      </p:sp>
      <p:sp>
        <p:nvSpPr>
          <p:cNvPr id="2882" name="Google Shape;2882;p110"/>
          <p:cNvSpPr txBox="1">
            <a:spLocks noGrp="1"/>
          </p:cNvSpPr>
          <p:nvPr>
            <p:ph type="title" idx="3"/>
          </p:nvPr>
        </p:nvSpPr>
        <p:spPr>
          <a:xfrm>
            <a:off x="1267526" y="1891244"/>
            <a:ext cx="1937400" cy="7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100%</a:t>
            </a:r>
            <a:endParaRPr dirty="0"/>
          </a:p>
        </p:txBody>
      </p:sp>
      <p:cxnSp>
        <p:nvCxnSpPr>
          <p:cNvPr id="2883" name="Google Shape;2883;p110"/>
          <p:cNvCxnSpPr/>
          <p:nvPr/>
        </p:nvCxnSpPr>
        <p:spPr>
          <a:xfrm>
            <a:off x="230889" y="942475"/>
            <a:ext cx="6802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4" name="Google Shape;2884;p110"/>
          <p:cNvSpPr txBox="1">
            <a:spLocks noGrp="1"/>
          </p:cNvSpPr>
          <p:nvPr>
            <p:ph type="title" idx="4"/>
          </p:nvPr>
        </p:nvSpPr>
        <p:spPr>
          <a:xfrm>
            <a:off x="3632289" y="1673596"/>
            <a:ext cx="2133123" cy="11717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100%</a:t>
            </a:r>
            <a:endParaRPr dirty="0"/>
          </a:p>
        </p:txBody>
      </p:sp>
      <p:sp>
        <p:nvSpPr>
          <p:cNvPr id="2886" name="Google Shape;2886;p110"/>
          <p:cNvSpPr txBox="1">
            <a:spLocks noGrp="1"/>
          </p:cNvSpPr>
          <p:nvPr>
            <p:ph type="title" idx="7"/>
          </p:nvPr>
        </p:nvSpPr>
        <p:spPr>
          <a:xfrm>
            <a:off x="3603300" y="3279725"/>
            <a:ext cx="19374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Erholung</a:t>
            </a:r>
            <a:endParaRPr dirty="0"/>
          </a:p>
        </p:txBody>
      </p:sp>
      <p:sp>
        <p:nvSpPr>
          <p:cNvPr id="2887" name="Google Shape;2887;p110"/>
          <p:cNvSpPr txBox="1">
            <a:spLocks noGrp="1"/>
          </p:cNvSpPr>
          <p:nvPr>
            <p:ph type="title" idx="8"/>
          </p:nvPr>
        </p:nvSpPr>
        <p:spPr>
          <a:xfrm>
            <a:off x="1200525" y="3279725"/>
            <a:ext cx="19374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Einahmen</a:t>
            </a:r>
            <a:endParaRPr dirty="0"/>
          </a:p>
        </p:txBody>
      </p:sp>
      <p:sp>
        <p:nvSpPr>
          <p:cNvPr id="2888" name="Google Shape;2888;p110"/>
          <p:cNvSpPr txBox="1">
            <a:spLocks noGrp="1"/>
          </p:cNvSpPr>
          <p:nvPr>
            <p:ph type="title" idx="9"/>
          </p:nvPr>
        </p:nvSpPr>
        <p:spPr>
          <a:xfrm>
            <a:off x="6006075" y="3279725"/>
            <a:ext cx="19374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Glücklich</a:t>
            </a:r>
            <a:endParaRPr dirty="0"/>
          </a:p>
        </p:txBody>
      </p:sp>
      <p:sp>
        <p:nvSpPr>
          <p:cNvPr id="2889" name="Google Shape;2889;p110"/>
          <p:cNvSpPr txBox="1">
            <a:spLocks noGrp="1"/>
          </p:cNvSpPr>
          <p:nvPr>
            <p:ph type="title" idx="6"/>
          </p:nvPr>
        </p:nvSpPr>
        <p:spPr>
          <a:xfrm>
            <a:off x="5906016" y="1877173"/>
            <a:ext cx="1937400" cy="7646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100%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p112"/>
          <p:cNvSpPr txBox="1">
            <a:spLocks noGrp="1"/>
          </p:cNvSpPr>
          <p:nvPr>
            <p:ph type="title"/>
          </p:nvPr>
        </p:nvSpPr>
        <p:spPr>
          <a:xfrm>
            <a:off x="4444799" y="1639652"/>
            <a:ext cx="4425600" cy="12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100%</a:t>
            </a:r>
            <a:endParaRPr dirty="0"/>
          </a:p>
        </p:txBody>
      </p:sp>
      <p:pic>
        <p:nvPicPr>
          <p:cNvPr id="2913" name="Google Shape;2913;p112"/>
          <p:cNvPicPr preferRelativeResize="0"/>
          <p:nvPr/>
        </p:nvPicPr>
        <p:blipFill rotWithShape="1">
          <a:blip r:embed="rId3">
            <a:alphaModFix/>
          </a:blip>
          <a:srcRect l="31184" r="14420"/>
          <a:stretch/>
        </p:blipFill>
        <p:spPr>
          <a:xfrm>
            <a:off x="0" y="0"/>
            <a:ext cx="4191202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14" name="Google Shape;2914;p112"/>
          <p:cNvCxnSpPr/>
          <p:nvPr/>
        </p:nvCxnSpPr>
        <p:spPr>
          <a:xfrm>
            <a:off x="5218500" y="1421533"/>
            <a:ext cx="40635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5" name="Google Shape;2915;p112"/>
          <p:cNvCxnSpPr/>
          <p:nvPr/>
        </p:nvCxnSpPr>
        <p:spPr>
          <a:xfrm>
            <a:off x="5218500" y="3771508"/>
            <a:ext cx="39894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916" name="Google Shape;2916;p112"/>
          <p:cNvGrpSpPr/>
          <p:nvPr/>
        </p:nvGrpSpPr>
        <p:grpSpPr>
          <a:xfrm>
            <a:off x="250425" y="4910500"/>
            <a:ext cx="1193550" cy="68100"/>
            <a:chOff x="557300" y="431950"/>
            <a:chExt cx="1193550" cy="68100"/>
          </a:xfrm>
        </p:grpSpPr>
        <p:sp>
          <p:nvSpPr>
            <p:cNvPr id="2917" name="Google Shape;2917;p112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12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12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12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12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12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12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4" name="Google Shape;2924;p112"/>
          <p:cNvSpPr txBox="1">
            <a:spLocks noGrp="1"/>
          </p:cNvSpPr>
          <p:nvPr>
            <p:ph type="subTitle" idx="1"/>
          </p:nvPr>
        </p:nvSpPr>
        <p:spPr>
          <a:xfrm>
            <a:off x="5037599" y="2818527"/>
            <a:ext cx="3240000" cy="6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Einnahmen durch Vermietung. Das Haus trägt sich selbst…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3" name="Google Shape;3033;p116"/>
          <p:cNvPicPr preferRelativeResize="0"/>
          <p:nvPr/>
        </p:nvPicPr>
        <p:blipFill rotWithShape="1">
          <a:blip r:embed="rId3">
            <a:alphaModFix/>
          </a:blip>
          <a:srcRect l="26612" r="26608"/>
          <a:stretch/>
        </p:blipFill>
        <p:spPr>
          <a:xfrm>
            <a:off x="5423375" y="1024475"/>
            <a:ext cx="2180975" cy="3110401"/>
          </a:xfrm>
          <a:prstGeom prst="rect">
            <a:avLst/>
          </a:prstGeom>
          <a:noFill/>
          <a:ln>
            <a:noFill/>
          </a:ln>
        </p:spPr>
      </p:pic>
      <p:sp>
        <p:nvSpPr>
          <p:cNvPr id="3034" name="Google Shape;3034;p116"/>
          <p:cNvSpPr txBox="1">
            <a:spLocks noGrp="1"/>
          </p:cNvSpPr>
          <p:nvPr>
            <p:ph type="title"/>
          </p:nvPr>
        </p:nvSpPr>
        <p:spPr>
          <a:xfrm>
            <a:off x="957450" y="1478463"/>
            <a:ext cx="2604000" cy="85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Besichtigung im Internet</a:t>
            </a:r>
            <a:endParaRPr dirty="0"/>
          </a:p>
        </p:txBody>
      </p:sp>
      <p:sp>
        <p:nvSpPr>
          <p:cNvPr id="3035" name="Google Shape;3035;p116"/>
          <p:cNvSpPr txBox="1">
            <a:spLocks noGrp="1"/>
          </p:cNvSpPr>
          <p:nvPr>
            <p:ph type="subTitle" idx="1"/>
          </p:nvPr>
        </p:nvSpPr>
        <p:spPr>
          <a:xfrm>
            <a:off x="957450" y="2381934"/>
            <a:ext cx="25476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de-DE" dirty="0"/>
              <a:t>https://www.de-huusmeester.de/VERKAUF-FH-KRABBENLOCH/</a:t>
            </a:r>
            <a:endParaRPr dirty="0"/>
          </a:p>
        </p:txBody>
      </p:sp>
      <p:grpSp>
        <p:nvGrpSpPr>
          <p:cNvPr id="3036" name="Google Shape;3036;p116"/>
          <p:cNvGrpSpPr/>
          <p:nvPr/>
        </p:nvGrpSpPr>
        <p:grpSpPr>
          <a:xfrm>
            <a:off x="5223306" y="801812"/>
            <a:ext cx="2579997" cy="3539881"/>
            <a:chOff x="3779900" y="1733725"/>
            <a:chExt cx="1636950" cy="2245975"/>
          </a:xfrm>
        </p:grpSpPr>
        <p:sp>
          <p:nvSpPr>
            <p:cNvPr id="3037" name="Google Shape;3037;p116"/>
            <p:cNvSpPr/>
            <p:nvPr/>
          </p:nvSpPr>
          <p:spPr>
            <a:xfrm>
              <a:off x="3779900" y="1733725"/>
              <a:ext cx="1636950" cy="2245975"/>
            </a:xfrm>
            <a:custGeom>
              <a:avLst/>
              <a:gdLst/>
              <a:ahLst/>
              <a:cxnLst/>
              <a:rect l="l" t="t" r="r" b="b"/>
              <a:pathLst>
                <a:path w="65478" h="89839" extrusionOk="0">
                  <a:moveTo>
                    <a:pt x="62073" y="519"/>
                  </a:moveTo>
                  <a:cubicBezTo>
                    <a:pt x="63667" y="519"/>
                    <a:pt x="64960" y="1813"/>
                    <a:pt x="64960" y="3407"/>
                  </a:cubicBezTo>
                  <a:lnTo>
                    <a:pt x="64960" y="86431"/>
                  </a:lnTo>
                  <a:cubicBezTo>
                    <a:pt x="64960" y="88023"/>
                    <a:pt x="63664" y="89320"/>
                    <a:pt x="62071" y="89320"/>
                  </a:cubicBezTo>
                  <a:lnTo>
                    <a:pt x="3407" y="89320"/>
                  </a:lnTo>
                  <a:cubicBezTo>
                    <a:pt x="1814" y="89320"/>
                    <a:pt x="518" y="88023"/>
                    <a:pt x="518" y="86431"/>
                  </a:cubicBezTo>
                  <a:lnTo>
                    <a:pt x="518" y="3407"/>
                  </a:lnTo>
                  <a:cubicBezTo>
                    <a:pt x="518" y="1815"/>
                    <a:pt x="1814" y="519"/>
                    <a:pt x="3407" y="519"/>
                  </a:cubicBezTo>
                  <a:lnTo>
                    <a:pt x="62071" y="519"/>
                  </a:lnTo>
                  <a:cubicBezTo>
                    <a:pt x="62071" y="519"/>
                    <a:pt x="62072" y="519"/>
                    <a:pt x="62073" y="519"/>
                  </a:cubicBezTo>
                  <a:close/>
                  <a:moveTo>
                    <a:pt x="3407" y="0"/>
                  </a:moveTo>
                  <a:cubicBezTo>
                    <a:pt x="1528" y="0"/>
                    <a:pt x="1" y="1528"/>
                    <a:pt x="1" y="3407"/>
                  </a:cubicBezTo>
                  <a:lnTo>
                    <a:pt x="1" y="86431"/>
                  </a:lnTo>
                  <a:cubicBezTo>
                    <a:pt x="1" y="88309"/>
                    <a:pt x="1528" y="89838"/>
                    <a:pt x="3407" y="89838"/>
                  </a:cubicBezTo>
                  <a:lnTo>
                    <a:pt x="62071" y="89838"/>
                  </a:lnTo>
                  <a:cubicBezTo>
                    <a:pt x="63950" y="89838"/>
                    <a:pt x="65477" y="88309"/>
                    <a:pt x="65477" y="86431"/>
                  </a:cubicBezTo>
                  <a:lnTo>
                    <a:pt x="65477" y="3407"/>
                  </a:lnTo>
                  <a:cubicBezTo>
                    <a:pt x="65477" y="1525"/>
                    <a:pt x="63953" y="0"/>
                    <a:pt x="62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16"/>
            <p:cNvSpPr/>
            <p:nvPr/>
          </p:nvSpPr>
          <p:spPr>
            <a:xfrm>
              <a:off x="4579775" y="1784325"/>
              <a:ext cx="38700" cy="38650"/>
            </a:xfrm>
            <a:custGeom>
              <a:avLst/>
              <a:gdLst/>
              <a:ahLst/>
              <a:cxnLst/>
              <a:rect l="l" t="t" r="r" b="b"/>
              <a:pathLst>
                <a:path w="1548" h="1546" extrusionOk="0">
                  <a:moveTo>
                    <a:pt x="0" y="803"/>
                  </a:moveTo>
                  <a:lnTo>
                    <a:pt x="0" y="803"/>
                  </a:lnTo>
                  <a:cubicBezTo>
                    <a:pt x="0" y="501"/>
                    <a:pt x="181" y="230"/>
                    <a:pt x="459" y="115"/>
                  </a:cubicBezTo>
                  <a:cubicBezTo>
                    <a:pt x="737" y="0"/>
                    <a:pt x="1057" y="63"/>
                    <a:pt x="1271" y="277"/>
                  </a:cubicBezTo>
                  <a:cubicBezTo>
                    <a:pt x="1483" y="489"/>
                    <a:pt x="1547" y="809"/>
                    <a:pt x="1432" y="1087"/>
                  </a:cubicBezTo>
                  <a:cubicBezTo>
                    <a:pt x="1317" y="1365"/>
                    <a:pt x="1045" y="1546"/>
                    <a:pt x="745" y="1546"/>
                  </a:cubicBezTo>
                  <a:cubicBezTo>
                    <a:pt x="334" y="1546"/>
                    <a:pt x="0" y="1214"/>
                    <a:pt x="0" y="8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16"/>
            <p:cNvSpPr/>
            <p:nvPr/>
          </p:nvSpPr>
          <p:spPr>
            <a:xfrm>
              <a:off x="4571325" y="1779300"/>
              <a:ext cx="52125" cy="50175"/>
            </a:xfrm>
            <a:custGeom>
              <a:avLst/>
              <a:gdLst/>
              <a:ahLst/>
              <a:cxnLst/>
              <a:rect l="l" t="t" r="r" b="b"/>
              <a:pathLst>
                <a:path w="2085" h="2007" extrusionOk="0">
                  <a:moveTo>
                    <a:pt x="1079" y="518"/>
                  </a:moveTo>
                  <a:cubicBezTo>
                    <a:pt x="1080" y="518"/>
                    <a:pt x="1081" y="518"/>
                    <a:pt x="1081" y="518"/>
                  </a:cubicBezTo>
                  <a:cubicBezTo>
                    <a:pt x="1350" y="519"/>
                    <a:pt x="1567" y="736"/>
                    <a:pt x="1567" y="1004"/>
                  </a:cubicBezTo>
                  <a:cubicBezTo>
                    <a:pt x="1567" y="1201"/>
                    <a:pt x="1447" y="1378"/>
                    <a:pt x="1267" y="1452"/>
                  </a:cubicBezTo>
                  <a:cubicBezTo>
                    <a:pt x="1206" y="1478"/>
                    <a:pt x="1142" y="1490"/>
                    <a:pt x="1080" y="1490"/>
                  </a:cubicBezTo>
                  <a:cubicBezTo>
                    <a:pt x="954" y="1490"/>
                    <a:pt x="830" y="1440"/>
                    <a:pt x="737" y="1348"/>
                  </a:cubicBezTo>
                  <a:cubicBezTo>
                    <a:pt x="431" y="1042"/>
                    <a:pt x="649" y="518"/>
                    <a:pt x="1079" y="518"/>
                  </a:cubicBezTo>
                  <a:close/>
                  <a:moveTo>
                    <a:pt x="1081" y="0"/>
                  </a:moveTo>
                  <a:cubicBezTo>
                    <a:pt x="820" y="0"/>
                    <a:pt x="564" y="102"/>
                    <a:pt x="373" y="294"/>
                  </a:cubicBezTo>
                  <a:cubicBezTo>
                    <a:pt x="86" y="581"/>
                    <a:pt x="0" y="1013"/>
                    <a:pt x="154" y="1386"/>
                  </a:cubicBezTo>
                  <a:cubicBezTo>
                    <a:pt x="310" y="1762"/>
                    <a:pt x="676" y="2007"/>
                    <a:pt x="1081" y="2007"/>
                  </a:cubicBezTo>
                  <a:cubicBezTo>
                    <a:pt x="1636" y="2005"/>
                    <a:pt x="2084" y="1557"/>
                    <a:pt x="2084" y="1004"/>
                  </a:cubicBezTo>
                  <a:cubicBezTo>
                    <a:pt x="2084" y="597"/>
                    <a:pt x="1841" y="232"/>
                    <a:pt x="1465" y="77"/>
                  </a:cubicBezTo>
                  <a:cubicBezTo>
                    <a:pt x="1341" y="25"/>
                    <a:pt x="1210" y="0"/>
                    <a:pt x="1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16"/>
            <p:cNvSpPr/>
            <p:nvPr/>
          </p:nvSpPr>
          <p:spPr>
            <a:xfrm>
              <a:off x="3902175" y="1869525"/>
              <a:ext cx="1392400" cy="1984525"/>
            </a:xfrm>
            <a:custGeom>
              <a:avLst/>
              <a:gdLst/>
              <a:ahLst/>
              <a:cxnLst/>
              <a:rect l="l" t="t" r="r" b="b"/>
              <a:pathLst>
                <a:path w="55696" h="79381" extrusionOk="0">
                  <a:moveTo>
                    <a:pt x="55437" y="260"/>
                  </a:moveTo>
                  <a:lnTo>
                    <a:pt x="55437" y="79122"/>
                  </a:lnTo>
                  <a:lnTo>
                    <a:pt x="259" y="79122"/>
                  </a:lnTo>
                  <a:lnTo>
                    <a:pt x="259" y="260"/>
                  </a:lnTo>
                  <a:close/>
                  <a:moveTo>
                    <a:pt x="129" y="0"/>
                  </a:moveTo>
                  <a:cubicBezTo>
                    <a:pt x="59" y="0"/>
                    <a:pt x="1" y="59"/>
                    <a:pt x="1" y="130"/>
                  </a:cubicBezTo>
                  <a:lnTo>
                    <a:pt x="1" y="79252"/>
                  </a:lnTo>
                  <a:cubicBezTo>
                    <a:pt x="1" y="79322"/>
                    <a:pt x="59" y="79380"/>
                    <a:pt x="129" y="79380"/>
                  </a:cubicBezTo>
                  <a:lnTo>
                    <a:pt x="55567" y="79380"/>
                  </a:lnTo>
                  <a:cubicBezTo>
                    <a:pt x="55637" y="79380"/>
                    <a:pt x="55695" y="79324"/>
                    <a:pt x="55695" y="79252"/>
                  </a:cubicBezTo>
                  <a:lnTo>
                    <a:pt x="55695" y="130"/>
                  </a:lnTo>
                  <a:cubicBezTo>
                    <a:pt x="55695" y="59"/>
                    <a:pt x="55637" y="0"/>
                    <a:pt x="5556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16"/>
            <p:cNvSpPr/>
            <p:nvPr/>
          </p:nvSpPr>
          <p:spPr>
            <a:xfrm>
              <a:off x="4536425" y="3867300"/>
              <a:ext cx="124775" cy="79200"/>
            </a:xfrm>
            <a:custGeom>
              <a:avLst/>
              <a:gdLst/>
              <a:ahLst/>
              <a:cxnLst/>
              <a:rect l="l" t="t" r="r" b="b"/>
              <a:pathLst>
                <a:path w="4991" h="3168" extrusionOk="0">
                  <a:moveTo>
                    <a:pt x="3389" y="519"/>
                  </a:moveTo>
                  <a:cubicBezTo>
                    <a:pt x="3977" y="519"/>
                    <a:pt x="4455" y="996"/>
                    <a:pt x="4455" y="1583"/>
                  </a:cubicBezTo>
                  <a:cubicBezTo>
                    <a:pt x="4455" y="2172"/>
                    <a:pt x="3977" y="2649"/>
                    <a:pt x="3389" y="2649"/>
                  </a:cubicBezTo>
                  <a:lnTo>
                    <a:pt x="1567" y="2649"/>
                  </a:lnTo>
                  <a:cubicBezTo>
                    <a:pt x="978" y="2649"/>
                    <a:pt x="501" y="2172"/>
                    <a:pt x="501" y="1583"/>
                  </a:cubicBezTo>
                  <a:cubicBezTo>
                    <a:pt x="501" y="996"/>
                    <a:pt x="978" y="519"/>
                    <a:pt x="1567" y="519"/>
                  </a:cubicBezTo>
                  <a:close/>
                  <a:moveTo>
                    <a:pt x="3406" y="0"/>
                  </a:moveTo>
                  <a:cubicBezTo>
                    <a:pt x="3400" y="0"/>
                    <a:pt x="3395" y="0"/>
                    <a:pt x="3389" y="0"/>
                  </a:cubicBezTo>
                  <a:lnTo>
                    <a:pt x="1567" y="0"/>
                  </a:lnTo>
                  <a:cubicBezTo>
                    <a:pt x="700" y="11"/>
                    <a:pt x="0" y="716"/>
                    <a:pt x="0" y="1585"/>
                  </a:cubicBezTo>
                  <a:cubicBezTo>
                    <a:pt x="0" y="2452"/>
                    <a:pt x="700" y="3159"/>
                    <a:pt x="1567" y="3168"/>
                  </a:cubicBezTo>
                  <a:lnTo>
                    <a:pt x="3389" y="3168"/>
                  </a:lnTo>
                  <a:cubicBezTo>
                    <a:pt x="3396" y="3168"/>
                    <a:pt x="3402" y="3168"/>
                    <a:pt x="3408" y="3168"/>
                  </a:cubicBezTo>
                  <a:cubicBezTo>
                    <a:pt x="4280" y="3168"/>
                    <a:pt x="4990" y="2459"/>
                    <a:pt x="4990" y="1585"/>
                  </a:cubicBezTo>
                  <a:cubicBezTo>
                    <a:pt x="4990" y="708"/>
                    <a:pt x="4279" y="0"/>
                    <a:pt x="3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6" name="Google Shape;3046;p117"/>
          <p:cNvPicPr preferRelativeResize="0"/>
          <p:nvPr/>
        </p:nvPicPr>
        <p:blipFill rotWithShape="1">
          <a:blip r:embed="rId3">
            <a:alphaModFix/>
          </a:blip>
          <a:srcRect l="45789" r="16885"/>
          <a:stretch/>
        </p:blipFill>
        <p:spPr>
          <a:xfrm>
            <a:off x="1438887" y="1336050"/>
            <a:ext cx="1372999" cy="245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7" name="Google Shape;3047;p117"/>
          <p:cNvPicPr preferRelativeResize="0"/>
          <p:nvPr/>
        </p:nvPicPr>
        <p:blipFill rotWithShape="1">
          <a:blip r:embed="rId4">
            <a:alphaModFix/>
          </a:blip>
          <a:srcRect l="9203" r="9203" b="2723"/>
          <a:stretch/>
        </p:blipFill>
        <p:spPr>
          <a:xfrm>
            <a:off x="3032950" y="1336050"/>
            <a:ext cx="1373000" cy="2455574"/>
          </a:xfrm>
          <a:prstGeom prst="rect">
            <a:avLst/>
          </a:prstGeom>
          <a:noFill/>
          <a:ln>
            <a:noFill/>
          </a:ln>
        </p:spPr>
      </p:pic>
      <p:sp>
        <p:nvSpPr>
          <p:cNvPr id="3048" name="Google Shape;3048;p117"/>
          <p:cNvSpPr txBox="1">
            <a:spLocks noGrp="1"/>
          </p:cNvSpPr>
          <p:nvPr>
            <p:ph type="title"/>
          </p:nvPr>
        </p:nvSpPr>
        <p:spPr>
          <a:xfrm>
            <a:off x="5592600" y="1478463"/>
            <a:ext cx="2604000" cy="85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NETWORKS</a:t>
            </a:r>
            <a:endParaRPr/>
          </a:p>
        </p:txBody>
      </p:sp>
      <p:sp>
        <p:nvSpPr>
          <p:cNvPr id="3049" name="Google Shape;3049;p117"/>
          <p:cNvSpPr txBox="1">
            <a:spLocks noGrp="1"/>
          </p:cNvSpPr>
          <p:nvPr>
            <p:ph type="subTitle" idx="1"/>
          </p:nvPr>
        </p:nvSpPr>
        <p:spPr>
          <a:xfrm>
            <a:off x="5592600" y="2381934"/>
            <a:ext cx="25476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Für die ganze Familie überall </a:t>
            </a:r>
            <a:r>
              <a:rPr lang="de-DE" dirty="0"/>
              <a:t>präsent.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 marL="0" lvl="0" indent="0"/>
            <a:r>
              <a:rPr lang="de-DE" dirty="0"/>
              <a:t>https://www.facebook.com/krabbenloch</a:t>
            </a:r>
            <a:endParaRPr dirty="0"/>
          </a:p>
        </p:txBody>
      </p:sp>
      <p:sp>
        <p:nvSpPr>
          <p:cNvPr id="3050" name="Google Shape;3050;p117"/>
          <p:cNvSpPr/>
          <p:nvPr/>
        </p:nvSpPr>
        <p:spPr>
          <a:xfrm>
            <a:off x="2981644" y="1103839"/>
            <a:ext cx="1480652" cy="2935821"/>
          </a:xfrm>
          <a:custGeom>
            <a:avLst/>
            <a:gdLst/>
            <a:ahLst/>
            <a:cxnLst/>
            <a:rect l="l" t="t" r="r" b="b"/>
            <a:pathLst>
              <a:path w="43370" h="85981" extrusionOk="0">
                <a:moveTo>
                  <a:pt x="25827" y="3794"/>
                </a:moveTo>
                <a:lnTo>
                  <a:pt x="25827" y="4045"/>
                </a:lnTo>
                <a:lnTo>
                  <a:pt x="25845" y="4047"/>
                </a:lnTo>
                <a:cubicBezTo>
                  <a:pt x="25856" y="4066"/>
                  <a:pt x="25857" y="4090"/>
                  <a:pt x="25850" y="4111"/>
                </a:cubicBezTo>
                <a:lnTo>
                  <a:pt x="17205" y="4129"/>
                </a:lnTo>
                <a:lnTo>
                  <a:pt x="17193" y="4382"/>
                </a:lnTo>
                <a:lnTo>
                  <a:pt x="17156" y="4111"/>
                </a:lnTo>
                <a:cubicBezTo>
                  <a:pt x="17147" y="4092"/>
                  <a:pt x="17148" y="4068"/>
                  <a:pt x="17159" y="4048"/>
                </a:cubicBezTo>
                <a:lnTo>
                  <a:pt x="17226" y="4048"/>
                </a:lnTo>
                <a:lnTo>
                  <a:pt x="25807" y="4047"/>
                </a:lnTo>
                <a:lnTo>
                  <a:pt x="25827" y="3794"/>
                </a:lnTo>
                <a:close/>
                <a:moveTo>
                  <a:pt x="17178" y="3543"/>
                </a:moveTo>
                <a:cubicBezTo>
                  <a:pt x="16876" y="3543"/>
                  <a:pt x="16647" y="3775"/>
                  <a:pt x="16647" y="4083"/>
                </a:cubicBezTo>
                <a:cubicBezTo>
                  <a:pt x="16647" y="4395"/>
                  <a:pt x="16881" y="4631"/>
                  <a:pt x="17223" y="4631"/>
                </a:cubicBezTo>
                <a:lnTo>
                  <a:pt x="17227" y="4631"/>
                </a:lnTo>
                <a:lnTo>
                  <a:pt x="25757" y="4630"/>
                </a:lnTo>
                <a:cubicBezTo>
                  <a:pt x="25765" y="4631"/>
                  <a:pt x="25805" y="4633"/>
                  <a:pt x="25812" y="4633"/>
                </a:cubicBezTo>
                <a:cubicBezTo>
                  <a:pt x="26122" y="4633"/>
                  <a:pt x="26357" y="4397"/>
                  <a:pt x="26357" y="4083"/>
                </a:cubicBezTo>
                <a:cubicBezTo>
                  <a:pt x="26357" y="3775"/>
                  <a:pt x="26129" y="3543"/>
                  <a:pt x="25827" y="3543"/>
                </a:cubicBezTo>
                <a:lnTo>
                  <a:pt x="17256" y="3549"/>
                </a:lnTo>
                <a:cubicBezTo>
                  <a:pt x="17245" y="3547"/>
                  <a:pt x="17187" y="3543"/>
                  <a:pt x="17178" y="3543"/>
                </a:cubicBezTo>
                <a:close/>
                <a:moveTo>
                  <a:pt x="41722" y="7196"/>
                </a:moveTo>
                <a:lnTo>
                  <a:pt x="41722" y="78527"/>
                </a:lnTo>
                <a:lnTo>
                  <a:pt x="1739" y="78527"/>
                </a:lnTo>
                <a:lnTo>
                  <a:pt x="1739" y="7196"/>
                </a:lnTo>
                <a:close/>
                <a:moveTo>
                  <a:pt x="1488" y="6694"/>
                </a:moveTo>
                <a:cubicBezTo>
                  <a:pt x="1349" y="6694"/>
                  <a:pt x="1237" y="6806"/>
                  <a:pt x="1237" y="6945"/>
                </a:cubicBezTo>
                <a:lnTo>
                  <a:pt x="1237" y="78778"/>
                </a:lnTo>
                <a:cubicBezTo>
                  <a:pt x="1237" y="78917"/>
                  <a:pt x="1349" y="79029"/>
                  <a:pt x="1488" y="79029"/>
                </a:cubicBezTo>
                <a:lnTo>
                  <a:pt x="41972" y="79029"/>
                </a:lnTo>
                <a:cubicBezTo>
                  <a:pt x="42111" y="79029"/>
                  <a:pt x="42223" y="78917"/>
                  <a:pt x="42223" y="78778"/>
                </a:cubicBezTo>
                <a:lnTo>
                  <a:pt x="42223" y="6945"/>
                </a:lnTo>
                <a:cubicBezTo>
                  <a:pt x="42223" y="6806"/>
                  <a:pt x="42111" y="6694"/>
                  <a:pt x="41972" y="6694"/>
                </a:cubicBezTo>
                <a:close/>
                <a:moveTo>
                  <a:pt x="7894" y="81457"/>
                </a:moveTo>
                <a:cubicBezTo>
                  <a:pt x="7754" y="81457"/>
                  <a:pt x="7642" y="81569"/>
                  <a:pt x="7642" y="81708"/>
                </a:cubicBezTo>
                <a:lnTo>
                  <a:pt x="7642" y="81926"/>
                </a:lnTo>
                <a:cubicBezTo>
                  <a:pt x="7642" y="82065"/>
                  <a:pt x="7754" y="82177"/>
                  <a:pt x="7894" y="82177"/>
                </a:cubicBezTo>
                <a:lnTo>
                  <a:pt x="9495" y="82177"/>
                </a:lnTo>
                <a:cubicBezTo>
                  <a:pt x="9625" y="82177"/>
                  <a:pt x="9734" y="82077"/>
                  <a:pt x="9744" y="81947"/>
                </a:cubicBezTo>
                <a:lnTo>
                  <a:pt x="9764" y="81729"/>
                </a:lnTo>
                <a:cubicBezTo>
                  <a:pt x="9776" y="81582"/>
                  <a:pt x="9660" y="81457"/>
                  <a:pt x="9512" y="81457"/>
                </a:cubicBezTo>
                <a:close/>
                <a:moveTo>
                  <a:pt x="22144" y="81995"/>
                </a:moveTo>
                <a:lnTo>
                  <a:pt x="22144" y="82911"/>
                </a:lnTo>
                <a:lnTo>
                  <a:pt x="21208" y="82911"/>
                </a:lnTo>
                <a:lnTo>
                  <a:pt x="21208" y="81995"/>
                </a:lnTo>
                <a:close/>
                <a:moveTo>
                  <a:pt x="33797" y="83129"/>
                </a:moveTo>
                <a:cubicBezTo>
                  <a:pt x="33798" y="83130"/>
                  <a:pt x="33798" y="83130"/>
                  <a:pt x="33798" y="83131"/>
                </a:cubicBezTo>
                <a:lnTo>
                  <a:pt x="33797" y="83129"/>
                </a:lnTo>
                <a:close/>
                <a:moveTo>
                  <a:pt x="21046" y="81493"/>
                </a:moveTo>
                <a:cubicBezTo>
                  <a:pt x="20857" y="81493"/>
                  <a:pt x="20705" y="81646"/>
                  <a:pt x="20706" y="81835"/>
                </a:cubicBezTo>
                <a:lnTo>
                  <a:pt x="20706" y="83091"/>
                </a:lnTo>
                <a:cubicBezTo>
                  <a:pt x="20706" y="83268"/>
                  <a:pt x="20860" y="83413"/>
                  <a:pt x="21048" y="83413"/>
                </a:cubicBezTo>
                <a:lnTo>
                  <a:pt x="22304" y="83413"/>
                </a:lnTo>
                <a:lnTo>
                  <a:pt x="22304" y="83415"/>
                </a:lnTo>
                <a:cubicBezTo>
                  <a:pt x="22492" y="83415"/>
                  <a:pt x="22645" y="83268"/>
                  <a:pt x="22646" y="83091"/>
                </a:cubicBezTo>
                <a:lnTo>
                  <a:pt x="22646" y="81835"/>
                </a:lnTo>
                <a:cubicBezTo>
                  <a:pt x="22646" y="81647"/>
                  <a:pt x="22500" y="81493"/>
                  <a:pt x="22322" y="81493"/>
                </a:cubicBezTo>
                <a:lnTo>
                  <a:pt x="21048" y="81493"/>
                </a:lnTo>
                <a:cubicBezTo>
                  <a:pt x="21047" y="81493"/>
                  <a:pt x="21047" y="81493"/>
                  <a:pt x="21046" y="81493"/>
                </a:cubicBezTo>
                <a:close/>
                <a:moveTo>
                  <a:pt x="33684" y="81407"/>
                </a:moveTo>
                <a:cubicBezTo>
                  <a:pt x="33624" y="81407"/>
                  <a:pt x="33563" y="81420"/>
                  <a:pt x="33508" y="81446"/>
                </a:cubicBezTo>
                <a:cubicBezTo>
                  <a:pt x="33483" y="81458"/>
                  <a:pt x="33460" y="81476"/>
                  <a:pt x="33441" y="81496"/>
                </a:cubicBezTo>
                <a:lnTo>
                  <a:pt x="32861" y="82093"/>
                </a:lnTo>
                <a:cubicBezTo>
                  <a:pt x="32755" y="82198"/>
                  <a:pt x="32695" y="82342"/>
                  <a:pt x="32696" y="82490"/>
                </a:cubicBezTo>
                <a:cubicBezTo>
                  <a:pt x="32696" y="82668"/>
                  <a:pt x="32777" y="82796"/>
                  <a:pt x="32861" y="82904"/>
                </a:cubicBezTo>
                <a:lnTo>
                  <a:pt x="33442" y="83485"/>
                </a:lnTo>
                <a:cubicBezTo>
                  <a:pt x="33505" y="83551"/>
                  <a:pt x="33593" y="83587"/>
                  <a:pt x="33683" y="83587"/>
                </a:cubicBezTo>
                <a:lnTo>
                  <a:pt x="33683" y="83587"/>
                </a:lnTo>
                <a:cubicBezTo>
                  <a:pt x="33987" y="83585"/>
                  <a:pt x="34139" y="83219"/>
                  <a:pt x="33924" y="83004"/>
                </a:cubicBezTo>
                <a:lnTo>
                  <a:pt x="33411" y="82490"/>
                </a:lnTo>
                <a:lnTo>
                  <a:pt x="33925" y="81975"/>
                </a:lnTo>
                <a:cubicBezTo>
                  <a:pt x="34060" y="81842"/>
                  <a:pt x="34060" y="81626"/>
                  <a:pt x="33925" y="81493"/>
                </a:cubicBezTo>
                <a:cubicBezTo>
                  <a:pt x="33906" y="81475"/>
                  <a:pt x="33883" y="81458"/>
                  <a:pt x="33859" y="81446"/>
                </a:cubicBezTo>
                <a:cubicBezTo>
                  <a:pt x="33804" y="81420"/>
                  <a:pt x="33744" y="81407"/>
                  <a:pt x="33684" y="81407"/>
                </a:cubicBezTo>
                <a:close/>
                <a:moveTo>
                  <a:pt x="33683" y="83587"/>
                </a:moveTo>
                <a:cubicBezTo>
                  <a:pt x="33683" y="83587"/>
                  <a:pt x="33683" y="83587"/>
                  <a:pt x="33683" y="83587"/>
                </a:cubicBezTo>
                <a:lnTo>
                  <a:pt x="33684" y="83587"/>
                </a:lnTo>
                <a:cubicBezTo>
                  <a:pt x="33684" y="83587"/>
                  <a:pt x="33684" y="83587"/>
                  <a:pt x="33683" y="83587"/>
                </a:cubicBezTo>
                <a:close/>
                <a:moveTo>
                  <a:pt x="36715" y="501"/>
                </a:moveTo>
                <a:cubicBezTo>
                  <a:pt x="40106" y="501"/>
                  <a:pt x="42867" y="3262"/>
                  <a:pt x="42867" y="6654"/>
                </a:cubicBezTo>
                <a:lnTo>
                  <a:pt x="42867" y="79324"/>
                </a:lnTo>
                <a:cubicBezTo>
                  <a:pt x="42867" y="82717"/>
                  <a:pt x="40106" y="85476"/>
                  <a:pt x="36715" y="85476"/>
                </a:cubicBezTo>
                <a:lnTo>
                  <a:pt x="6656" y="85476"/>
                </a:lnTo>
                <a:cubicBezTo>
                  <a:pt x="3262" y="85476"/>
                  <a:pt x="503" y="82717"/>
                  <a:pt x="503" y="79324"/>
                </a:cubicBezTo>
                <a:lnTo>
                  <a:pt x="503" y="6654"/>
                </a:lnTo>
                <a:cubicBezTo>
                  <a:pt x="503" y="3262"/>
                  <a:pt x="3262" y="501"/>
                  <a:pt x="6656" y="501"/>
                </a:cubicBezTo>
                <a:close/>
                <a:moveTo>
                  <a:pt x="6656" y="0"/>
                </a:moveTo>
                <a:cubicBezTo>
                  <a:pt x="2986" y="0"/>
                  <a:pt x="1" y="2985"/>
                  <a:pt x="1" y="6655"/>
                </a:cubicBezTo>
                <a:lnTo>
                  <a:pt x="1" y="79324"/>
                </a:lnTo>
                <a:cubicBezTo>
                  <a:pt x="1" y="82995"/>
                  <a:pt x="2986" y="85980"/>
                  <a:pt x="6656" y="85980"/>
                </a:cubicBezTo>
                <a:lnTo>
                  <a:pt x="36715" y="85980"/>
                </a:lnTo>
                <a:cubicBezTo>
                  <a:pt x="40383" y="85980"/>
                  <a:pt x="43370" y="82993"/>
                  <a:pt x="43370" y="79324"/>
                </a:cubicBezTo>
                <a:lnTo>
                  <a:pt x="43370" y="6655"/>
                </a:lnTo>
                <a:cubicBezTo>
                  <a:pt x="43370" y="2985"/>
                  <a:pt x="40384" y="0"/>
                  <a:pt x="367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1" name="Google Shape;3051;p117"/>
          <p:cNvSpPr/>
          <p:nvPr/>
        </p:nvSpPr>
        <p:spPr>
          <a:xfrm>
            <a:off x="1381544" y="1103839"/>
            <a:ext cx="1480652" cy="2935821"/>
          </a:xfrm>
          <a:custGeom>
            <a:avLst/>
            <a:gdLst/>
            <a:ahLst/>
            <a:cxnLst/>
            <a:rect l="l" t="t" r="r" b="b"/>
            <a:pathLst>
              <a:path w="43370" h="85981" extrusionOk="0">
                <a:moveTo>
                  <a:pt x="25827" y="3794"/>
                </a:moveTo>
                <a:lnTo>
                  <a:pt x="25827" y="4045"/>
                </a:lnTo>
                <a:lnTo>
                  <a:pt x="25845" y="4047"/>
                </a:lnTo>
                <a:cubicBezTo>
                  <a:pt x="25856" y="4066"/>
                  <a:pt x="25857" y="4090"/>
                  <a:pt x="25850" y="4111"/>
                </a:cubicBezTo>
                <a:lnTo>
                  <a:pt x="17205" y="4129"/>
                </a:lnTo>
                <a:lnTo>
                  <a:pt x="17193" y="4382"/>
                </a:lnTo>
                <a:lnTo>
                  <a:pt x="17156" y="4111"/>
                </a:lnTo>
                <a:cubicBezTo>
                  <a:pt x="17147" y="4092"/>
                  <a:pt x="17148" y="4068"/>
                  <a:pt x="17159" y="4048"/>
                </a:cubicBezTo>
                <a:lnTo>
                  <a:pt x="17226" y="4048"/>
                </a:lnTo>
                <a:lnTo>
                  <a:pt x="25807" y="4047"/>
                </a:lnTo>
                <a:lnTo>
                  <a:pt x="25827" y="3794"/>
                </a:lnTo>
                <a:close/>
                <a:moveTo>
                  <a:pt x="17178" y="3543"/>
                </a:moveTo>
                <a:cubicBezTo>
                  <a:pt x="16876" y="3543"/>
                  <a:pt x="16647" y="3775"/>
                  <a:pt x="16647" y="4083"/>
                </a:cubicBezTo>
                <a:cubicBezTo>
                  <a:pt x="16647" y="4395"/>
                  <a:pt x="16881" y="4631"/>
                  <a:pt x="17223" y="4631"/>
                </a:cubicBezTo>
                <a:lnTo>
                  <a:pt x="17227" y="4631"/>
                </a:lnTo>
                <a:lnTo>
                  <a:pt x="25757" y="4630"/>
                </a:lnTo>
                <a:cubicBezTo>
                  <a:pt x="25765" y="4631"/>
                  <a:pt x="25805" y="4633"/>
                  <a:pt x="25812" y="4633"/>
                </a:cubicBezTo>
                <a:cubicBezTo>
                  <a:pt x="26122" y="4633"/>
                  <a:pt x="26357" y="4397"/>
                  <a:pt x="26357" y="4083"/>
                </a:cubicBezTo>
                <a:cubicBezTo>
                  <a:pt x="26357" y="3775"/>
                  <a:pt x="26129" y="3543"/>
                  <a:pt x="25827" y="3543"/>
                </a:cubicBezTo>
                <a:lnTo>
                  <a:pt x="17256" y="3549"/>
                </a:lnTo>
                <a:cubicBezTo>
                  <a:pt x="17245" y="3547"/>
                  <a:pt x="17187" y="3543"/>
                  <a:pt x="17178" y="3543"/>
                </a:cubicBezTo>
                <a:close/>
                <a:moveTo>
                  <a:pt x="41722" y="7196"/>
                </a:moveTo>
                <a:lnTo>
                  <a:pt x="41722" y="78527"/>
                </a:lnTo>
                <a:lnTo>
                  <a:pt x="1739" y="78527"/>
                </a:lnTo>
                <a:lnTo>
                  <a:pt x="1739" y="7196"/>
                </a:lnTo>
                <a:close/>
                <a:moveTo>
                  <a:pt x="1488" y="6694"/>
                </a:moveTo>
                <a:cubicBezTo>
                  <a:pt x="1349" y="6694"/>
                  <a:pt x="1237" y="6806"/>
                  <a:pt x="1237" y="6945"/>
                </a:cubicBezTo>
                <a:lnTo>
                  <a:pt x="1237" y="78778"/>
                </a:lnTo>
                <a:cubicBezTo>
                  <a:pt x="1237" y="78917"/>
                  <a:pt x="1349" y="79029"/>
                  <a:pt x="1488" y="79029"/>
                </a:cubicBezTo>
                <a:lnTo>
                  <a:pt x="41972" y="79029"/>
                </a:lnTo>
                <a:cubicBezTo>
                  <a:pt x="42111" y="79029"/>
                  <a:pt x="42223" y="78917"/>
                  <a:pt x="42223" y="78778"/>
                </a:cubicBezTo>
                <a:lnTo>
                  <a:pt x="42223" y="6945"/>
                </a:lnTo>
                <a:cubicBezTo>
                  <a:pt x="42223" y="6806"/>
                  <a:pt x="42111" y="6694"/>
                  <a:pt x="41972" y="6694"/>
                </a:cubicBezTo>
                <a:close/>
                <a:moveTo>
                  <a:pt x="7894" y="81457"/>
                </a:moveTo>
                <a:cubicBezTo>
                  <a:pt x="7754" y="81457"/>
                  <a:pt x="7642" y="81569"/>
                  <a:pt x="7642" y="81708"/>
                </a:cubicBezTo>
                <a:lnTo>
                  <a:pt x="7642" y="81926"/>
                </a:lnTo>
                <a:cubicBezTo>
                  <a:pt x="7642" y="82065"/>
                  <a:pt x="7754" y="82177"/>
                  <a:pt x="7894" y="82177"/>
                </a:cubicBezTo>
                <a:lnTo>
                  <a:pt x="9495" y="82177"/>
                </a:lnTo>
                <a:cubicBezTo>
                  <a:pt x="9625" y="82177"/>
                  <a:pt x="9734" y="82077"/>
                  <a:pt x="9744" y="81947"/>
                </a:cubicBezTo>
                <a:lnTo>
                  <a:pt x="9764" y="81729"/>
                </a:lnTo>
                <a:cubicBezTo>
                  <a:pt x="9776" y="81582"/>
                  <a:pt x="9660" y="81457"/>
                  <a:pt x="9512" y="81457"/>
                </a:cubicBezTo>
                <a:close/>
                <a:moveTo>
                  <a:pt x="22144" y="81995"/>
                </a:moveTo>
                <a:lnTo>
                  <a:pt x="22144" y="82911"/>
                </a:lnTo>
                <a:lnTo>
                  <a:pt x="21208" y="82911"/>
                </a:lnTo>
                <a:lnTo>
                  <a:pt x="21208" y="81995"/>
                </a:lnTo>
                <a:close/>
                <a:moveTo>
                  <a:pt x="33797" y="83129"/>
                </a:moveTo>
                <a:cubicBezTo>
                  <a:pt x="33798" y="83130"/>
                  <a:pt x="33798" y="83130"/>
                  <a:pt x="33798" y="83131"/>
                </a:cubicBezTo>
                <a:lnTo>
                  <a:pt x="33797" y="83129"/>
                </a:lnTo>
                <a:close/>
                <a:moveTo>
                  <a:pt x="21046" y="81493"/>
                </a:moveTo>
                <a:cubicBezTo>
                  <a:pt x="20857" y="81493"/>
                  <a:pt x="20705" y="81646"/>
                  <a:pt x="20706" y="81835"/>
                </a:cubicBezTo>
                <a:lnTo>
                  <a:pt x="20706" y="83091"/>
                </a:lnTo>
                <a:cubicBezTo>
                  <a:pt x="20706" y="83268"/>
                  <a:pt x="20860" y="83413"/>
                  <a:pt x="21048" y="83413"/>
                </a:cubicBezTo>
                <a:lnTo>
                  <a:pt x="22304" y="83413"/>
                </a:lnTo>
                <a:lnTo>
                  <a:pt x="22304" y="83415"/>
                </a:lnTo>
                <a:cubicBezTo>
                  <a:pt x="22492" y="83415"/>
                  <a:pt x="22645" y="83268"/>
                  <a:pt x="22646" y="83091"/>
                </a:cubicBezTo>
                <a:lnTo>
                  <a:pt x="22646" y="81835"/>
                </a:lnTo>
                <a:cubicBezTo>
                  <a:pt x="22646" y="81647"/>
                  <a:pt x="22500" y="81493"/>
                  <a:pt x="22322" y="81493"/>
                </a:cubicBezTo>
                <a:lnTo>
                  <a:pt x="21048" y="81493"/>
                </a:lnTo>
                <a:cubicBezTo>
                  <a:pt x="21047" y="81493"/>
                  <a:pt x="21047" y="81493"/>
                  <a:pt x="21046" y="81493"/>
                </a:cubicBezTo>
                <a:close/>
                <a:moveTo>
                  <a:pt x="33684" y="81407"/>
                </a:moveTo>
                <a:cubicBezTo>
                  <a:pt x="33624" y="81407"/>
                  <a:pt x="33563" y="81420"/>
                  <a:pt x="33508" y="81446"/>
                </a:cubicBezTo>
                <a:cubicBezTo>
                  <a:pt x="33483" y="81458"/>
                  <a:pt x="33460" y="81476"/>
                  <a:pt x="33441" y="81496"/>
                </a:cubicBezTo>
                <a:lnTo>
                  <a:pt x="32861" y="82093"/>
                </a:lnTo>
                <a:cubicBezTo>
                  <a:pt x="32755" y="82198"/>
                  <a:pt x="32695" y="82342"/>
                  <a:pt x="32696" y="82490"/>
                </a:cubicBezTo>
                <a:cubicBezTo>
                  <a:pt x="32696" y="82668"/>
                  <a:pt x="32777" y="82796"/>
                  <a:pt x="32861" y="82904"/>
                </a:cubicBezTo>
                <a:lnTo>
                  <a:pt x="33442" y="83485"/>
                </a:lnTo>
                <a:cubicBezTo>
                  <a:pt x="33505" y="83551"/>
                  <a:pt x="33593" y="83587"/>
                  <a:pt x="33683" y="83587"/>
                </a:cubicBezTo>
                <a:lnTo>
                  <a:pt x="33683" y="83587"/>
                </a:lnTo>
                <a:cubicBezTo>
                  <a:pt x="33987" y="83585"/>
                  <a:pt x="34139" y="83219"/>
                  <a:pt x="33924" y="83004"/>
                </a:cubicBezTo>
                <a:lnTo>
                  <a:pt x="33411" y="82490"/>
                </a:lnTo>
                <a:lnTo>
                  <a:pt x="33925" y="81975"/>
                </a:lnTo>
                <a:cubicBezTo>
                  <a:pt x="34060" y="81842"/>
                  <a:pt x="34060" y="81626"/>
                  <a:pt x="33925" y="81493"/>
                </a:cubicBezTo>
                <a:cubicBezTo>
                  <a:pt x="33906" y="81475"/>
                  <a:pt x="33883" y="81458"/>
                  <a:pt x="33859" y="81446"/>
                </a:cubicBezTo>
                <a:cubicBezTo>
                  <a:pt x="33804" y="81420"/>
                  <a:pt x="33744" y="81407"/>
                  <a:pt x="33684" y="81407"/>
                </a:cubicBezTo>
                <a:close/>
                <a:moveTo>
                  <a:pt x="33683" y="83587"/>
                </a:moveTo>
                <a:cubicBezTo>
                  <a:pt x="33683" y="83587"/>
                  <a:pt x="33683" y="83587"/>
                  <a:pt x="33683" y="83587"/>
                </a:cubicBezTo>
                <a:lnTo>
                  <a:pt x="33684" y="83587"/>
                </a:lnTo>
                <a:cubicBezTo>
                  <a:pt x="33684" y="83587"/>
                  <a:pt x="33684" y="83587"/>
                  <a:pt x="33683" y="83587"/>
                </a:cubicBezTo>
                <a:close/>
                <a:moveTo>
                  <a:pt x="36715" y="501"/>
                </a:moveTo>
                <a:cubicBezTo>
                  <a:pt x="40106" y="501"/>
                  <a:pt x="42867" y="3262"/>
                  <a:pt x="42867" y="6654"/>
                </a:cubicBezTo>
                <a:lnTo>
                  <a:pt x="42867" y="79324"/>
                </a:lnTo>
                <a:cubicBezTo>
                  <a:pt x="42867" y="82717"/>
                  <a:pt x="40106" y="85476"/>
                  <a:pt x="36715" y="85476"/>
                </a:cubicBezTo>
                <a:lnTo>
                  <a:pt x="6656" y="85476"/>
                </a:lnTo>
                <a:cubicBezTo>
                  <a:pt x="3262" y="85476"/>
                  <a:pt x="503" y="82717"/>
                  <a:pt x="503" y="79324"/>
                </a:cubicBezTo>
                <a:lnTo>
                  <a:pt x="503" y="6654"/>
                </a:lnTo>
                <a:cubicBezTo>
                  <a:pt x="503" y="3262"/>
                  <a:pt x="3262" y="501"/>
                  <a:pt x="6656" y="501"/>
                </a:cubicBezTo>
                <a:close/>
                <a:moveTo>
                  <a:pt x="6656" y="0"/>
                </a:moveTo>
                <a:cubicBezTo>
                  <a:pt x="2986" y="0"/>
                  <a:pt x="1" y="2985"/>
                  <a:pt x="1" y="6655"/>
                </a:cubicBezTo>
                <a:lnTo>
                  <a:pt x="1" y="79324"/>
                </a:lnTo>
                <a:cubicBezTo>
                  <a:pt x="1" y="82995"/>
                  <a:pt x="2986" y="85980"/>
                  <a:pt x="6656" y="85980"/>
                </a:cubicBezTo>
                <a:lnTo>
                  <a:pt x="36715" y="85980"/>
                </a:lnTo>
                <a:cubicBezTo>
                  <a:pt x="40383" y="85980"/>
                  <a:pt x="43370" y="82993"/>
                  <a:pt x="43370" y="79324"/>
                </a:cubicBezTo>
                <a:lnTo>
                  <a:pt x="43370" y="6655"/>
                </a:lnTo>
                <a:cubicBezTo>
                  <a:pt x="43370" y="2985"/>
                  <a:pt x="40384" y="0"/>
                  <a:pt x="367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2" name="Google Shape;3182;p122"/>
          <p:cNvSpPr txBox="1">
            <a:spLocks noGrp="1"/>
          </p:cNvSpPr>
          <p:nvPr>
            <p:ph type="title"/>
          </p:nvPr>
        </p:nvSpPr>
        <p:spPr>
          <a:xfrm>
            <a:off x="492919" y="683698"/>
            <a:ext cx="4634831" cy="7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Dankeschön</a:t>
            </a:r>
            <a:r>
              <a:rPr lang="en" dirty="0">
                <a:solidFill>
                  <a:schemeClr val="accent1"/>
                </a:solidFill>
              </a:rPr>
              <a:t>!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3183" name="Google Shape;3183;p122"/>
          <p:cNvSpPr txBox="1">
            <a:spLocks noGrp="1"/>
          </p:cNvSpPr>
          <p:nvPr>
            <p:ph type="subTitle" idx="1"/>
          </p:nvPr>
        </p:nvSpPr>
        <p:spPr>
          <a:xfrm>
            <a:off x="945149" y="1435700"/>
            <a:ext cx="3684001" cy="12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Fragen?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g</a:t>
            </a:r>
            <a:r>
              <a:rPr lang="en" dirty="0"/>
              <a:t>linz.tobias@gmail.com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Handy WhatsApp (01573 – 43 45 600)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www.de-huusmeester.de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85" name="Google Shape;3185;p122"/>
          <p:cNvSpPr/>
          <p:nvPr/>
        </p:nvSpPr>
        <p:spPr>
          <a:xfrm>
            <a:off x="1032650" y="2823125"/>
            <a:ext cx="306904" cy="307270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6" name="Google Shape;3186;p122"/>
          <p:cNvGrpSpPr/>
          <p:nvPr/>
        </p:nvGrpSpPr>
        <p:grpSpPr>
          <a:xfrm>
            <a:off x="1431787" y="2823122"/>
            <a:ext cx="307263" cy="306924"/>
            <a:chOff x="3303268" y="3817349"/>
            <a:chExt cx="346056" cy="345674"/>
          </a:xfrm>
        </p:grpSpPr>
        <p:sp>
          <p:nvSpPr>
            <p:cNvPr id="3187" name="Google Shape;3187;p122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22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22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22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1" name="Google Shape;3191;p122"/>
          <p:cNvGrpSpPr/>
          <p:nvPr/>
        </p:nvGrpSpPr>
        <p:grpSpPr>
          <a:xfrm>
            <a:off x="1830534" y="2823122"/>
            <a:ext cx="307263" cy="306924"/>
            <a:chOff x="3752358" y="3817349"/>
            <a:chExt cx="346056" cy="345674"/>
          </a:xfrm>
        </p:grpSpPr>
        <p:sp>
          <p:nvSpPr>
            <p:cNvPr id="3192" name="Google Shape;3192;p122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22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22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22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96" name="Google Shape;3196;p122"/>
          <p:cNvPicPr preferRelativeResize="0"/>
          <p:nvPr/>
        </p:nvPicPr>
        <p:blipFill rotWithShape="1">
          <a:blip r:embed="rId3">
            <a:alphaModFix/>
          </a:blip>
          <a:srcRect l="22062" t="2709" r="22068" b="8731"/>
          <a:stretch/>
        </p:blipFill>
        <p:spPr>
          <a:xfrm>
            <a:off x="5063600" y="0"/>
            <a:ext cx="32447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2" name="Google Shape;3182;p122"/>
          <p:cNvSpPr txBox="1">
            <a:spLocks noGrp="1"/>
          </p:cNvSpPr>
          <p:nvPr>
            <p:ph type="title"/>
          </p:nvPr>
        </p:nvSpPr>
        <p:spPr>
          <a:xfrm>
            <a:off x="945150" y="683698"/>
            <a:ext cx="4182600" cy="7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r>
              <a:rPr lang="en">
                <a:solidFill>
                  <a:schemeClr val="accent1"/>
                </a:solidFill>
              </a:rPr>
              <a:t>!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183" name="Google Shape;3183;p122"/>
          <p:cNvSpPr txBox="1">
            <a:spLocks noGrp="1"/>
          </p:cNvSpPr>
          <p:nvPr>
            <p:ph type="subTitle" idx="1"/>
          </p:nvPr>
        </p:nvSpPr>
        <p:spPr>
          <a:xfrm>
            <a:off x="945150" y="1435700"/>
            <a:ext cx="3028200" cy="12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have any questions? addyouremail@freepik.com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+91 620 421 838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yourcompany.com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4" name="Google Shape;3184;p122"/>
          <p:cNvSpPr txBox="1"/>
          <p:nvPr/>
        </p:nvSpPr>
        <p:spPr>
          <a:xfrm>
            <a:off x="945150" y="4047125"/>
            <a:ext cx="35928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Please keep this slide for attribution</a:t>
            </a:r>
            <a:endParaRPr sz="10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85" name="Google Shape;3185;p122"/>
          <p:cNvSpPr/>
          <p:nvPr/>
        </p:nvSpPr>
        <p:spPr>
          <a:xfrm>
            <a:off x="1032650" y="2823125"/>
            <a:ext cx="306904" cy="307270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6" name="Google Shape;3186;p122"/>
          <p:cNvGrpSpPr/>
          <p:nvPr/>
        </p:nvGrpSpPr>
        <p:grpSpPr>
          <a:xfrm>
            <a:off x="1431787" y="2823122"/>
            <a:ext cx="307263" cy="306924"/>
            <a:chOff x="3303268" y="3817349"/>
            <a:chExt cx="346056" cy="345674"/>
          </a:xfrm>
        </p:grpSpPr>
        <p:sp>
          <p:nvSpPr>
            <p:cNvPr id="3187" name="Google Shape;3187;p122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22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22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22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1" name="Google Shape;3191;p122"/>
          <p:cNvGrpSpPr/>
          <p:nvPr/>
        </p:nvGrpSpPr>
        <p:grpSpPr>
          <a:xfrm>
            <a:off x="1830534" y="2823122"/>
            <a:ext cx="307263" cy="306924"/>
            <a:chOff x="3752358" y="3817349"/>
            <a:chExt cx="346056" cy="345674"/>
          </a:xfrm>
        </p:grpSpPr>
        <p:sp>
          <p:nvSpPr>
            <p:cNvPr id="3192" name="Google Shape;3192;p122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22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22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22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96" name="Google Shape;3196;p122"/>
          <p:cNvPicPr preferRelativeResize="0"/>
          <p:nvPr/>
        </p:nvPicPr>
        <p:blipFill rotWithShape="1">
          <a:blip r:embed="rId3">
            <a:alphaModFix/>
          </a:blip>
          <a:srcRect l="22062" t="2709" r="22068" b="8731"/>
          <a:stretch/>
        </p:blipFill>
        <p:spPr>
          <a:xfrm>
            <a:off x="5063600" y="0"/>
            <a:ext cx="3244749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2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64"/>
          <p:cNvSpPr txBox="1">
            <a:spLocks noGrp="1"/>
          </p:cNvSpPr>
          <p:nvPr>
            <p:ph type="title" idx="18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Inhalt</a:t>
            </a:r>
            <a:endParaRPr dirty="0"/>
          </a:p>
        </p:txBody>
      </p:sp>
      <p:cxnSp>
        <p:nvCxnSpPr>
          <p:cNvPr id="1731" name="Google Shape;1731;p64"/>
          <p:cNvCxnSpPr/>
          <p:nvPr/>
        </p:nvCxnSpPr>
        <p:spPr>
          <a:xfrm>
            <a:off x="-150641" y="942475"/>
            <a:ext cx="4254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2" name="Google Shape;1732;p64"/>
          <p:cNvSpPr txBox="1">
            <a:spLocks noGrp="1"/>
          </p:cNvSpPr>
          <p:nvPr>
            <p:ph type="title" idx="15"/>
          </p:nvPr>
        </p:nvSpPr>
        <p:spPr>
          <a:xfrm>
            <a:off x="5887089" y="1055025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Der Preis</a:t>
            </a:r>
            <a:endParaRPr dirty="0"/>
          </a:p>
        </p:txBody>
      </p:sp>
      <p:sp>
        <p:nvSpPr>
          <p:cNvPr id="1733" name="Google Shape;1733;p64"/>
          <p:cNvSpPr txBox="1">
            <a:spLocks noGrp="1"/>
          </p:cNvSpPr>
          <p:nvPr>
            <p:ph type="title"/>
          </p:nvPr>
        </p:nvSpPr>
        <p:spPr>
          <a:xfrm>
            <a:off x="1890389" y="1696200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Allgemein</a:t>
            </a:r>
            <a:endParaRPr dirty="0"/>
          </a:p>
        </p:txBody>
      </p:sp>
      <p:sp>
        <p:nvSpPr>
          <p:cNvPr id="1734" name="Google Shape;1734;p64"/>
          <p:cNvSpPr txBox="1">
            <a:spLocks noGrp="1"/>
          </p:cNvSpPr>
          <p:nvPr>
            <p:ph type="subTitle" idx="1"/>
          </p:nvPr>
        </p:nvSpPr>
        <p:spPr>
          <a:xfrm>
            <a:off x="1890389" y="2076950"/>
            <a:ext cx="24489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Informationen</a:t>
            </a:r>
            <a:endParaRPr dirty="0"/>
          </a:p>
        </p:txBody>
      </p:sp>
      <p:sp>
        <p:nvSpPr>
          <p:cNvPr id="1735" name="Google Shape;1735;p64"/>
          <p:cNvSpPr txBox="1">
            <a:spLocks noGrp="1"/>
          </p:cNvSpPr>
          <p:nvPr>
            <p:ph type="title" idx="2"/>
          </p:nvPr>
        </p:nvSpPr>
        <p:spPr>
          <a:xfrm>
            <a:off x="183864" y="1565100"/>
            <a:ext cx="16302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736" name="Google Shape;1736;p64"/>
          <p:cNvSpPr txBox="1">
            <a:spLocks noGrp="1"/>
          </p:cNvSpPr>
          <p:nvPr>
            <p:ph type="title" idx="3"/>
          </p:nvPr>
        </p:nvSpPr>
        <p:spPr>
          <a:xfrm>
            <a:off x="1890389" y="2978550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Verkaufsprozess</a:t>
            </a:r>
            <a:endParaRPr dirty="0"/>
          </a:p>
        </p:txBody>
      </p:sp>
      <p:sp>
        <p:nvSpPr>
          <p:cNvPr id="1737" name="Google Shape;1737;p64"/>
          <p:cNvSpPr txBox="1">
            <a:spLocks noGrp="1"/>
          </p:cNvSpPr>
          <p:nvPr>
            <p:ph type="subTitle" idx="4"/>
          </p:nvPr>
        </p:nvSpPr>
        <p:spPr>
          <a:xfrm>
            <a:off x="1890389" y="3359300"/>
            <a:ext cx="24489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dk2"/>
                </a:solidFill>
              </a:rPr>
              <a:t>Notarvertrag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dk2"/>
                </a:solidFill>
              </a:rPr>
              <a:t>Übergabe ab 1.1.2025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8" name="Google Shape;1738;p64"/>
          <p:cNvSpPr txBox="1">
            <a:spLocks noGrp="1"/>
          </p:cNvSpPr>
          <p:nvPr>
            <p:ph type="title" idx="5"/>
          </p:nvPr>
        </p:nvSpPr>
        <p:spPr>
          <a:xfrm>
            <a:off x="183864" y="2847450"/>
            <a:ext cx="16302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739" name="Google Shape;1739;p64"/>
          <p:cNvSpPr txBox="1">
            <a:spLocks noGrp="1"/>
          </p:cNvSpPr>
          <p:nvPr>
            <p:ph type="title" idx="6"/>
          </p:nvPr>
        </p:nvSpPr>
        <p:spPr>
          <a:xfrm>
            <a:off x="5887089" y="2337375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Die Umgebung</a:t>
            </a:r>
            <a:endParaRPr dirty="0"/>
          </a:p>
        </p:txBody>
      </p:sp>
      <p:sp>
        <p:nvSpPr>
          <p:cNvPr id="1740" name="Google Shape;1740;p64"/>
          <p:cNvSpPr txBox="1">
            <a:spLocks noGrp="1"/>
          </p:cNvSpPr>
          <p:nvPr>
            <p:ph type="subTitle" idx="7"/>
          </p:nvPr>
        </p:nvSpPr>
        <p:spPr>
          <a:xfrm>
            <a:off x="5887089" y="2648219"/>
            <a:ext cx="24489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Erholung zwischen den Meeren</a:t>
            </a:r>
            <a:endParaRPr dirty="0"/>
          </a:p>
        </p:txBody>
      </p:sp>
      <p:sp>
        <p:nvSpPr>
          <p:cNvPr id="1741" name="Google Shape;1741;p64"/>
          <p:cNvSpPr txBox="1">
            <a:spLocks noGrp="1"/>
          </p:cNvSpPr>
          <p:nvPr>
            <p:ph type="title" idx="8"/>
          </p:nvPr>
        </p:nvSpPr>
        <p:spPr>
          <a:xfrm>
            <a:off x="4180564" y="2466325"/>
            <a:ext cx="16302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742" name="Google Shape;1742;p64"/>
          <p:cNvSpPr txBox="1">
            <a:spLocks noGrp="1"/>
          </p:cNvSpPr>
          <p:nvPr>
            <p:ph type="title" idx="9"/>
          </p:nvPr>
        </p:nvSpPr>
        <p:spPr>
          <a:xfrm>
            <a:off x="5887089" y="3619725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Vermietung aus einer Hand</a:t>
            </a:r>
            <a:endParaRPr dirty="0"/>
          </a:p>
        </p:txBody>
      </p:sp>
      <p:sp>
        <p:nvSpPr>
          <p:cNvPr id="1743" name="Google Shape;1743;p64"/>
          <p:cNvSpPr txBox="1">
            <a:spLocks noGrp="1"/>
          </p:cNvSpPr>
          <p:nvPr>
            <p:ph type="subTitle" idx="13"/>
          </p:nvPr>
        </p:nvSpPr>
        <p:spPr>
          <a:xfrm>
            <a:off x="5887089" y="3868075"/>
            <a:ext cx="24489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Vermietung an Feriengäste von uns möglich	</a:t>
            </a:r>
            <a:endParaRPr dirty="0"/>
          </a:p>
        </p:txBody>
      </p:sp>
      <p:sp>
        <p:nvSpPr>
          <p:cNvPr id="1744" name="Google Shape;1744;p64"/>
          <p:cNvSpPr txBox="1">
            <a:spLocks noGrp="1"/>
          </p:cNvSpPr>
          <p:nvPr>
            <p:ph type="title" idx="14"/>
          </p:nvPr>
        </p:nvSpPr>
        <p:spPr>
          <a:xfrm>
            <a:off x="4180564" y="3748675"/>
            <a:ext cx="16302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745" name="Google Shape;1745;p64"/>
          <p:cNvSpPr txBox="1">
            <a:spLocks noGrp="1"/>
          </p:cNvSpPr>
          <p:nvPr>
            <p:ph type="subTitle" idx="16"/>
          </p:nvPr>
        </p:nvSpPr>
        <p:spPr>
          <a:xfrm>
            <a:off x="5887089" y="1343794"/>
            <a:ext cx="24489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249.000 € Persönlich verhandelbar </a:t>
            </a:r>
            <a:endParaRPr dirty="0"/>
          </a:p>
        </p:txBody>
      </p:sp>
      <p:sp>
        <p:nvSpPr>
          <p:cNvPr id="1746" name="Google Shape;1746;p64"/>
          <p:cNvSpPr txBox="1">
            <a:spLocks noGrp="1"/>
          </p:cNvSpPr>
          <p:nvPr>
            <p:ph type="title" idx="17"/>
          </p:nvPr>
        </p:nvSpPr>
        <p:spPr>
          <a:xfrm>
            <a:off x="4180564" y="1183975"/>
            <a:ext cx="16302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p66"/>
          <p:cNvSpPr txBox="1">
            <a:spLocks noGrp="1"/>
          </p:cNvSpPr>
          <p:nvPr>
            <p:ph type="title"/>
          </p:nvPr>
        </p:nvSpPr>
        <p:spPr>
          <a:xfrm>
            <a:off x="4857399" y="3472700"/>
            <a:ext cx="2814987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—Copyright Tobias Glinz</a:t>
            </a:r>
            <a:endParaRPr dirty="0"/>
          </a:p>
        </p:txBody>
      </p:sp>
      <p:sp>
        <p:nvSpPr>
          <p:cNvPr id="1777" name="Google Shape;1777;p66"/>
          <p:cNvSpPr txBox="1">
            <a:spLocks noGrp="1"/>
          </p:cNvSpPr>
          <p:nvPr>
            <p:ph type="subTitle" idx="1"/>
          </p:nvPr>
        </p:nvSpPr>
        <p:spPr>
          <a:xfrm>
            <a:off x="4857409" y="1252600"/>
            <a:ext cx="3571800" cy="20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“</a:t>
            </a:r>
            <a:r>
              <a:rPr lang="en" dirty="0"/>
              <a:t>Friedrichskoog-Spitze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Sonnenuntergang”</a:t>
            </a:r>
            <a:endParaRPr dirty="0">
              <a:solidFill>
                <a:schemeClr val="accent1"/>
              </a:solidFill>
            </a:endParaRPr>
          </a:p>
        </p:txBody>
      </p:sp>
      <p:cxnSp>
        <p:nvCxnSpPr>
          <p:cNvPr id="1778" name="Google Shape;1778;p66"/>
          <p:cNvCxnSpPr/>
          <p:nvPr/>
        </p:nvCxnSpPr>
        <p:spPr>
          <a:xfrm>
            <a:off x="4546925" y="1574400"/>
            <a:ext cx="0" cy="3617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68"/>
          <p:cNvSpPr txBox="1">
            <a:spLocks noGrp="1"/>
          </p:cNvSpPr>
          <p:nvPr>
            <p:ph type="title" idx="4294967295"/>
          </p:nvPr>
        </p:nvSpPr>
        <p:spPr>
          <a:xfrm>
            <a:off x="809132" y="968076"/>
            <a:ext cx="2690400" cy="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cxnSp>
        <p:nvCxnSpPr>
          <p:cNvPr id="1804" name="Google Shape;1804;p68"/>
          <p:cNvCxnSpPr/>
          <p:nvPr/>
        </p:nvCxnSpPr>
        <p:spPr>
          <a:xfrm>
            <a:off x="-170193" y="1925525"/>
            <a:ext cx="2125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5" name="Google Shape;1805;p68"/>
          <p:cNvSpPr txBox="1">
            <a:spLocks noGrp="1"/>
          </p:cNvSpPr>
          <p:nvPr>
            <p:ph type="title"/>
          </p:nvPr>
        </p:nvSpPr>
        <p:spPr>
          <a:xfrm>
            <a:off x="0" y="2035300"/>
            <a:ext cx="4176025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Informationen </a:t>
            </a:r>
            <a:endParaRPr dirty="0"/>
          </a:p>
        </p:txBody>
      </p:sp>
      <p:sp>
        <p:nvSpPr>
          <p:cNvPr id="1806" name="Google Shape;1806;p68"/>
          <p:cNvSpPr txBox="1">
            <a:spLocks noGrp="1"/>
          </p:cNvSpPr>
          <p:nvPr>
            <p:ph type="subTitle" idx="1"/>
          </p:nvPr>
        </p:nvSpPr>
        <p:spPr>
          <a:xfrm>
            <a:off x="809125" y="3574675"/>
            <a:ext cx="3604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Wichtige Daten</a:t>
            </a:r>
            <a:endParaRPr dirty="0"/>
          </a:p>
        </p:txBody>
      </p:sp>
      <p:sp>
        <p:nvSpPr>
          <p:cNvPr id="1807" name="Google Shape;1807;p68"/>
          <p:cNvSpPr txBox="1">
            <a:spLocks noGrp="1"/>
          </p:cNvSpPr>
          <p:nvPr>
            <p:ph type="title" idx="2"/>
          </p:nvPr>
        </p:nvSpPr>
        <p:spPr>
          <a:xfrm>
            <a:off x="809132" y="968076"/>
            <a:ext cx="26904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" name="Google Shape;1812;p69"/>
          <p:cNvGrpSpPr/>
          <p:nvPr/>
        </p:nvGrpSpPr>
        <p:grpSpPr>
          <a:xfrm>
            <a:off x="2650772" y="1218525"/>
            <a:ext cx="6493228" cy="2683000"/>
            <a:chOff x="2650772" y="1218525"/>
            <a:chExt cx="6493228" cy="2683000"/>
          </a:xfrm>
        </p:grpSpPr>
        <p:pic>
          <p:nvPicPr>
            <p:cNvPr id="1813" name="Google Shape;1813;p69"/>
            <p:cNvPicPr preferRelativeResize="0"/>
            <p:nvPr/>
          </p:nvPicPr>
          <p:blipFill rotWithShape="1">
            <a:blip r:embed="rId3">
              <a:alphaModFix/>
            </a:blip>
            <a:srcRect l="7527" t="17117" b="25631"/>
            <a:stretch/>
          </p:blipFill>
          <p:spPr>
            <a:xfrm flipH="1">
              <a:off x="2650772" y="1218525"/>
              <a:ext cx="6493228" cy="268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4" name="Google Shape;1814;p69"/>
            <p:cNvSpPr/>
            <p:nvPr/>
          </p:nvSpPr>
          <p:spPr>
            <a:xfrm>
              <a:off x="2650788" y="1218575"/>
              <a:ext cx="6493200" cy="2682900"/>
            </a:xfrm>
            <a:prstGeom prst="rect">
              <a:avLst/>
            </a:prstGeom>
            <a:solidFill>
              <a:srgbClr val="FFFFF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5" name="Google Shape;1815;p69"/>
          <p:cNvGrpSpPr/>
          <p:nvPr/>
        </p:nvGrpSpPr>
        <p:grpSpPr>
          <a:xfrm>
            <a:off x="8255228" y="345697"/>
            <a:ext cx="486100" cy="1193550"/>
            <a:chOff x="8255228" y="345697"/>
            <a:chExt cx="486100" cy="1193550"/>
          </a:xfrm>
        </p:grpSpPr>
        <p:grpSp>
          <p:nvGrpSpPr>
            <p:cNvPr id="1816" name="Google Shape;1816;p69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1817" name="Google Shape;1817;p69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1818" name="Google Shape;1818;p6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9" name="Google Shape;1819;p6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0" name="Google Shape;1820;p6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1" name="Google Shape;1821;p6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2" name="Google Shape;1822;p6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3" name="Google Shape;1823;p6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4" name="Google Shape;1824;p6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25" name="Google Shape;1825;p69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1826" name="Google Shape;1826;p6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6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6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9" name="Google Shape;1829;p6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0" name="Google Shape;1830;p6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1" name="Google Shape;1831;p6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2" name="Google Shape;1832;p6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33" name="Google Shape;1833;p69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1834" name="Google Shape;1834;p69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1835" name="Google Shape;1835;p6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6" name="Google Shape;1836;p6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7" name="Google Shape;1837;p6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8" name="Google Shape;1838;p6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9" name="Google Shape;1839;p6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0" name="Google Shape;1840;p6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1" name="Google Shape;1841;p6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2" name="Google Shape;1842;p69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1843" name="Google Shape;1843;p6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4" name="Google Shape;1844;p6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5" name="Google Shape;1845;p6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6" name="Google Shape;1846;p6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7" name="Google Shape;1847;p6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8" name="Google Shape;1848;p6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9" name="Google Shape;1849;p6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850" name="Google Shape;1850;p69"/>
          <p:cNvSpPr/>
          <p:nvPr/>
        </p:nvSpPr>
        <p:spPr>
          <a:xfrm>
            <a:off x="0" y="2194650"/>
            <a:ext cx="4217400" cy="21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51" name="Google Shape;1851;p69"/>
          <p:cNvSpPr txBox="1">
            <a:spLocks noGrp="1"/>
          </p:cNvSpPr>
          <p:nvPr>
            <p:ph type="title"/>
          </p:nvPr>
        </p:nvSpPr>
        <p:spPr>
          <a:xfrm>
            <a:off x="213675" y="2449600"/>
            <a:ext cx="31494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Der kann bald Ihnen gehören…</a:t>
            </a:r>
            <a:endParaRPr dirty="0"/>
          </a:p>
        </p:txBody>
      </p:sp>
      <p:sp>
        <p:nvSpPr>
          <p:cNvPr id="1852" name="Google Shape;1852;p69"/>
          <p:cNvSpPr txBox="1">
            <a:spLocks noGrp="1"/>
          </p:cNvSpPr>
          <p:nvPr>
            <p:ph type="subTitle" idx="1"/>
          </p:nvPr>
        </p:nvSpPr>
        <p:spPr>
          <a:xfrm>
            <a:off x="617362" y="3791825"/>
            <a:ext cx="3149400" cy="4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Gelegenheit !!!</a:t>
            </a:r>
            <a:endParaRPr dirty="0"/>
          </a:p>
        </p:txBody>
      </p:sp>
      <p:sp>
        <p:nvSpPr>
          <p:cNvPr id="1853" name="Google Shape;1853;p69"/>
          <p:cNvSpPr txBox="1">
            <a:spLocks noGrp="1"/>
          </p:cNvSpPr>
          <p:nvPr>
            <p:ph type="title" idx="2"/>
          </p:nvPr>
        </p:nvSpPr>
        <p:spPr>
          <a:xfrm>
            <a:off x="717375" y="970925"/>
            <a:ext cx="2046600" cy="9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8" name="Google Shape;1858;p70"/>
          <p:cNvGrpSpPr/>
          <p:nvPr/>
        </p:nvGrpSpPr>
        <p:grpSpPr>
          <a:xfrm>
            <a:off x="4076292" y="2014537"/>
            <a:ext cx="5058076" cy="2933489"/>
            <a:chOff x="4554824" y="347550"/>
            <a:chExt cx="3170701" cy="4448401"/>
          </a:xfrm>
          <a:blipFill>
            <a:blip r:embed="rId3"/>
            <a:stretch>
              <a:fillRect/>
            </a:stretch>
          </a:blipFill>
        </p:grpSpPr>
        <p:pic>
          <p:nvPicPr>
            <p:cNvPr id="1859" name="Google Shape;1859;p70"/>
            <p:cNvPicPr preferRelativeResize="0"/>
            <p:nvPr/>
          </p:nvPicPr>
          <p:blipFill rotWithShape="1">
            <a:blip r:embed="rId4">
              <a:alphaModFix amt="94000"/>
            </a:blip>
            <a:srcRect l="36268" r="5412"/>
            <a:stretch/>
          </p:blipFill>
          <p:spPr>
            <a:xfrm>
              <a:off x="4554824" y="347550"/>
              <a:ext cx="3170699" cy="4448401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860" name="Google Shape;1860;p70"/>
            <p:cNvSpPr/>
            <p:nvPr/>
          </p:nvSpPr>
          <p:spPr>
            <a:xfrm>
              <a:off x="4554825" y="347550"/>
              <a:ext cx="3170700" cy="4448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2" name="Google Shape;1862;p70"/>
          <p:cNvSpPr txBox="1">
            <a:spLocks noGrp="1"/>
          </p:cNvSpPr>
          <p:nvPr>
            <p:ph type="title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Informationen</a:t>
            </a:r>
            <a:endParaRPr dirty="0"/>
          </a:p>
        </p:txBody>
      </p:sp>
      <p:cxnSp>
        <p:nvCxnSpPr>
          <p:cNvPr id="1869" name="Google Shape;1869;p70"/>
          <p:cNvCxnSpPr/>
          <p:nvPr/>
        </p:nvCxnSpPr>
        <p:spPr>
          <a:xfrm>
            <a:off x="-150641" y="942475"/>
            <a:ext cx="276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1" name="Google Shape;1871;p70"/>
          <p:cNvSpPr txBox="1">
            <a:spLocks noGrp="1"/>
          </p:cNvSpPr>
          <p:nvPr>
            <p:ph type="subTitle" idx="2"/>
          </p:nvPr>
        </p:nvSpPr>
        <p:spPr>
          <a:xfrm>
            <a:off x="334724" y="1000376"/>
            <a:ext cx="3751200" cy="19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e-DE" dirty="0"/>
              <a:t>Baujahr 1960, ständig bis 2024 renoviert. Umbau Anbau teilweise offen, Preis abhängig.</a:t>
            </a:r>
          </a:p>
          <a:p>
            <a:r>
              <a:rPr lang="de-DE" dirty="0"/>
              <a:t>Grundstückfläche 826 m²</a:t>
            </a:r>
          </a:p>
          <a:p>
            <a:r>
              <a:rPr lang="de-DE" dirty="0"/>
              <a:t>Haupthaus Wohnfläche ca. 100m², kann und ist erweitert worden.</a:t>
            </a:r>
          </a:p>
          <a:p>
            <a:r>
              <a:rPr lang="de-DE" dirty="0"/>
              <a:t>2x Schlafzimmer, Wohnzimmer, Esszimmer, Küche, Hauswirtschaftsraum, Nische für Waschmaschine und Trockner, Bad OG (Wanne, Dusche, WC, WB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8" name="Google Shape;1858;p70"/>
          <p:cNvGrpSpPr/>
          <p:nvPr/>
        </p:nvGrpSpPr>
        <p:grpSpPr>
          <a:xfrm>
            <a:off x="4180724" y="1435894"/>
            <a:ext cx="4589176" cy="3312630"/>
            <a:chOff x="4554824" y="347550"/>
            <a:chExt cx="3170701" cy="4448401"/>
          </a:xfrm>
          <a:blipFill>
            <a:blip r:embed="rId3"/>
            <a:stretch>
              <a:fillRect/>
            </a:stretch>
          </a:blipFill>
        </p:grpSpPr>
        <p:pic>
          <p:nvPicPr>
            <p:cNvPr id="1859" name="Google Shape;1859;p70"/>
            <p:cNvPicPr preferRelativeResize="0"/>
            <p:nvPr/>
          </p:nvPicPr>
          <p:blipFill rotWithShape="1">
            <a:blip r:embed="rId4">
              <a:alphaModFix amt="94000"/>
            </a:blip>
            <a:srcRect l="36268" r="5412"/>
            <a:stretch/>
          </p:blipFill>
          <p:spPr>
            <a:xfrm>
              <a:off x="4554824" y="347550"/>
              <a:ext cx="3170699" cy="4448401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860" name="Google Shape;1860;p70"/>
            <p:cNvSpPr/>
            <p:nvPr/>
          </p:nvSpPr>
          <p:spPr>
            <a:xfrm>
              <a:off x="4554825" y="347550"/>
              <a:ext cx="3170700" cy="4448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2" name="Google Shape;1862;p70"/>
          <p:cNvSpPr txBox="1">
            <a:spLocks noGrp="1"/>
          </p:cNvSpPr>
          <p:nvPr>
            <p:ph type="title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Informationen</a:t>
            </a:r>
            <a:endParaRPr dirty="0"/>
          </a:p>
        </p:txBody>
      </p:sp>
      <p:cxnSp>
        <p:nvCxnSpPr>
          <p:cNvPr id="1869" name="Google Shape;1869;p70"/>
          <p:cNvCxnSpPr/>
          <p:nvPr/>
        </p:nvCxnSpPr>
        <p:spPr>
          <a:xfrm>
            <a:off x="-150641" y="942475"/>
            <a:ext cx="276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1" name="Google Shape;1871;p70"/>
          <p:cNvSpPr txBox="1">
            <a:spLocks noGrp="1"/>
          </p:cNvSpPr>
          <p:nvPr>
            <p:ph type="subTitle" idx="2"/>
          </p:nvPr>
        </p:nvSpPr>
        <p:spPr>
          <a:xfrm>
            <a:off x="334724" y="1000376"/>
            <a:ext cx="3751200" cy="19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e-DE" dirty="0"/>
              <a:t>Anbau 25m² -&gt; Duschbad EG (2024) (Dusche, WC,WB) (Lageplan Nummer 4 rechtes Gebäude)</a:t>
            </a:r>
          </a:p>
          <a:p>
            <a:r>
              <a:rPr lang="de-DE" dirty="0"/>
              <a:t>Dachspitze begehbar aber nicht ausbaubar (isoliert)</a:t>
            </a:r>
          </a:p>
          <a:p>
            <a:r>
              <a:rPr lang="de-DE" dirty="0"/>
              <a:t>Carport, Nebengebäude ca. 40m² (Lageplan Nummer 4 linkes Gebäude)</a:t>
            </a:r>
          </a:p>
          <a:p>
            <a:r>
              <a:rPr lang="de-DE" dirty="0"/>
              <a:t>Heizung Gas (2015)</a:t>
            </a:r>
          </a:p>
          <a:p>
            <a:r>
              <a:rPr lang="de-DE" dirty="0"/>
              <a:t>Wasser neu (Warmwasser über Heizung (EG) und Durchlauferhitzer (OG)</a:t>
            </a:r>
          </a:p>
          <a:p>
            <a:r>
              <a:rPr lang="de-DE" dirty="0"/>
              <a:t>Abwasser neu</a:t>
            </a:r>
          </a:p>
          <a:p>
            <a:r>
              <a:rPr lang="de-DE" dirty="0"/>
              <a:t>Elektro neu</a:t>
            </a:r>
          </a:p>
        </p:txBody>
      </p:sp>
    </p:spTree>
    <p:extLst>
      <p:ext uri="{BB962C8B-B14F-4D97-AF65-F5344CB8AC3E}">
        <p14:creationId xmlns:p14="http://schemas.microsoft.com/office/powerpoint/2010/main" val="5402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8" name="Google Shape;1858;p70"/>
          <p:cNvGrpSpPr/>
          <p:nvPr/>
        </p:nvGrpSpPr>
        <p:grpSpPr>
          <a:xfrm>
            <a:off x="4359318" y="2336007"/>
            <a:ext cx="4628552" cy="2412518"/>
            <a:chOff x="4554824" y="347550"/>
            <a:chExt cx="3170701" cy="4448401"/>
          </a:xfrm>
          <a:blipFill>
            <a:blip r:embed="rId3"/>
            <a:stretch>
              <a:fillRect/>
            </a:stretch>
          </a:blipFill>
        </p:grpSpPr>
        <p:pic>
          <p:nvPicPr>
            <p:cNvPr id="1859" name="Google Shape;1859;p70"/>
            <p:cNvPicPr preferRelativeResize="0"/>
            <p:nvPr/>
          </p:nvPicPr>
          <p:blipFill rotWithShape="1">
            <a:blip r:embed="rId4">
              <a:alphaModFix amt="94000"/>
            </a:blip>
            <a:srcRect l="36268" r="5412"/>
            <a:stretch/>
          </p:blipFill>
          <p:spPr>
            <a:xfrm>
              <a:off x="4554824" y="347550"/>
              <a:ext cx="3170699" cy="4448401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860" name="Google Shape;1860;p70"/>
            <p:cNvSpPr/>
            <p:nvPr/>
          </p:nvSpPr>
          <p:spPr>
            <a:xfrm>
              <a:off x="4554825" y="347550"/>
              <a:ext cx="3170700" cy="4448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2" name="Google Shape;1862;p70"/>
          <p:cNvSpPr txBox="1">
            <a:spLocks noGrp="1"/>
          </p:cNvSpPr>
          <p:nvPr>
            <p:ph type="title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Informationen</a:t>
            </a:r>
            <a:endParaRPr dirty="0"/>
          </a:p>
        </p:txBody>
      </p:sp>
      <p:cxnSp>
        <p:nvCxnSpPr>
          <p:cNvPr id="1869" name="Google Shape;1869;p70"/>
          <p:cNvCxnSpPr/>
          <p:nvPr/>
        </p:nvCxnSpPr>
        <p:spPr>
          <a:xfrm>
            <a:off x="-150641" y="942475"/>
            <a:ext cx="276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1" name="Google Shape;1871;p70"/>
          <p:cNvSpPr txBox="1">
            <a:spLocks noGrp="1"/>
          </p:cNvSpPr>
          <p:nvPr>
            <p:ph type="subTitle" idx="2"/>
          </p:nvPr>
        </p:nvSpPr>
        <p:spPr>
          <a:xfrm>
            <a:off x="334724" y="1000376"/>
            <a:ext cx="3751200" cy="19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e-DE" dirty="0"/>
              <a:t>Haus großflächig mit Holz im dänischen Stil ausgebaut.</a:t>
            </a:r>
          </a:p>
          <a:p>
            <a:r>
              <a:rPr lang="de-DE" dirty="0"/>
              <a:t>Moderner Glasfaser Internetzugang über TNG</a:t>
            </a:r>
          </a:p>
          <a:p>
            <a:r>
              <a:rPr lang="de-DE" dirty="0"/>
              <a:t>Keller -&gt; teilunterkellert Höhe 1,70 m. Hier befindet sich die Versorgung von Heizung, Gas, Internet, Strom, Wasser und Abwasser.</a:t>
            </a:r>
          </a:p>
          <a:p>
            <a:r>
              <a:rPr lang="de-DE" dirty="0"/>
              <a:t>Einfahrt und Carport gepflastert</a:t>
            </a:r>
          </a:p>
          <a:p>
            <a:r>
              <a:rPr lang="de-DE" dirty="0"/>
              <a:t>Terrasse aus WPC (Kunststoff-Holz) unendlich haltbar</a:t>
            </a:r>
          </a:p>
        </p:txBody>
      </p:sp>
    </p:spTree>
    <p:extLst>
      <p:ext uri="{BB962C8B-B14F-4D97-AF65-F5344CB8AC3E}">
        <p14:creationId xmlns:p14="http://schemas.microsoft.com/office/powerpoint/2010/main" val="324607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lling Your Property XL by Slidesgo">
  <a:themeElements>
    <a:clrScheme name="Simple Light">
      <a:dk1>
        <a:srgbClr val="1A2A35"/>
      </a:dk1>
      <a:lt1>
        <a:srgbClr val="FFFFFF"/>
      </a:lt1>
      <a:dk2>
        <a:srgbClr val="5E6E8A"/>
      </a:dk2>
      <a:lt2>
        <a:srgbClr val="F0F0F0"/>
      </a:lt2>
      <a:accent1>
        <a:srgbClr val="E37E5F"/>
      </a:accent1>
      <a:accent2>
        <a:srgbClr val="1A2A35"/>
      </a:accent2>
      <a:accent3>
        <a:srgbClr val="5E6E8A"/>
      </a:accent3>
      <a:accent4>
        <a:srgbClr val="F0F0F0"/>
      </a:accent4>
      <a:accent5>
        <a:srgbClr val="E37E5F"/>
      </a:accent5>
      <a:accent6>
        <a:srgbClr val="1A2A35"/>
      </a:accent6>
      <a:hlink>
        <a:srgbClr val="5E6E8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Office PowerPoint</Application>
  <PresentationFormat>Bildschirmpräsentation (16:9)</PresentationFormat>
  <Paragraphs>139</Paragraphs>
  <Slides>28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6" baseType="lpstr">
      <vt:lpstr>Wingdings</vt:lpstr>
      <vt:lpstr>Arial</vt:lpstr>
      <vt:lpstr>Montserrat Thin</vt:lpstr>
      <vt:lpstr>Montserrat Medium</vt:lpstr>
      <vt:lpstr>Montserrat</vt:lpstr>
      <vt:lpstr>Montserrat Light</vt:lpstr>
      <vt:lpstr>Montserrat Black</vt:lpstr>
      <vt:lpstr>Selling Your Property XL by Slidesgo</vt:lpstr>
      <vt:lpstr>Verkauf unseres  Hauses an der Nordsee   </vt:lpstr>
      <vt:lpstr>HALLO!</vt:lpstr>
      <vt:lpstr>Inhalt</vt:lpstr>
      <vt:lpstr>—Copyright Tobias Glinz</vt:lpstr>
      <vt:lpstr>01.</vt:lpstr>
      <vt:lpstr>Der kann bald Ihnen gehören…</vt:lpstr>
      <vt:lpstr>Informationen</vt:lpstr>
      <vt:lpstr>Informationen</vt:lpstr>
      <vt:lpstr>Informationen</vt:lpstr>
      <vt:lpstr>Informationen</vt:lpstr>
      <vt:lpstr>MY RECENT SALES</vt:lpstr>
      <vt:lpstr>Träume nicht dein Leben</vt:lpstr>
      <vt:lpstr>02.</vt:lpstr>
      <vt:lpstr>Verkaufsprozess</vt:lpstr>
      <vt:lpstr>A PICTURE IS WORTH A THOUSAND WORDS</vt:lpstr>
      <vt:lpstr>A PICTURE IS WORTH A THOUSAND WORDS</vt:lpstr>
      <vt:lpstr>03.</vt:lpstr>
      <vt:lpstr>Preisverhandlungen</vt:lpstr>
      <vt:lpstr>04.</vt:lpstr>
      <vt:lpstr>Dieksanderkoog</vt:lpstr>
      <vt:lpstr>Vorteil 1</vt:lpstr>
      <vt:lpstr>05.</vt:lpstr>
      <vt:lpstr>Träume nicht dein Leben, lebe deinen Traum</vt:lpstr>
      <vt:lpstr>100%</vt:lpstr>
      <vt:lpstr>Besichtigung im Internet</vt:lpstr>
      <vt:lpstr>SOCIAL NETWORKS</vt:lpstr>
      <vt:lpstr>Dankeschön!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Verkauf unseres  Hauses an der Nordsee</dc:title>
  <dc:creator>Tobias Glinz</dc:creator>
  <cp:lastModifiedBy>Tobias Glinz</cp:lastModifiedBy>
  <cp:revision>26</cp:revision>
  <dcterms:modified xsi:type="dcterms:W3CDTF">2024-04-25T14:49:31Z</dcterms:modified>
</cp:coreProperties>
</file>